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68" r:id="rId4"/>
    <p:sldMasterId id="2147483670" r:id="rId5"/>
  </p:sldMasterIdLst>
  <p:notesMasterIdLst>
    <p:notesMasterId r:id="rId37"/>
  </p:notesMasterIdLst>
  <p:sldIdLst>
    <p:sldId id="260" r:id="rId6"/>
    <p:sldId id="409" r:id="rId7"/>
    <p:sldId id="410" r:id="rId8"/>
    <p:sldId id="417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7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5" r:id="rId33"/>
    <p:sldId id="447" r:id="rId34"/>
    <p:sldId id="446" r:id="rId35"/>
    <p:sldId id="317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99"/>
    <a:srgbClr val="0000CC"/>
    <a:srgbClr val="E30613"/>
    <a:srgbClr val="FF9966"/>
    <a:srgbClr val="00FF00"/>
    <a:srgbClr val="2B2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01B69-DC36-4570-A1CA-0ECCAC10F3A7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36CF60-9E23-484A-907F-BF25977C754A}">
      <dgm:prSet phldrT="[Texto]"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Calidad Educativa</a:t>
          </a:r>
          <a:endParaRPr lang="es-ES" b="1" dirty="0">
            <a:solidFill>
              <a:schemeClr val="tx1"/>
            </a:solidFill>
          </a:endParaRPr>
        </a:p>
      </dgm:t>
    </dgm:pt>
    <dgm:pt modelId="{290FA333-E0B6-4741-A086-814ED9057B9D}" type="parTrans" cxnId="{5285241F-9650-4067-A310-260369DDC2B6}">
      <dgm:prSet/>
      <dgm:spPr/>
      <dgm:t>
        <a:bodyPr/>
        <a:lstStyle/>
        <a:p>
          <a:endParaRPr lang="es-ES" b="0"/>
        </a:p>
      </dgm:t>
    </dgm:pt>
    <dgm:pt modelId="{AD971F4E-3DC7-46BD-92B5-5FD2873ADF3C}" type="sibTrans" cxnId="{5285241F-9650-4067-A310-260369DDC2B6}">
      <dgm:prSet/>
      <dgm:spPr/>
      <dgm:t>
        <a:bodyPr/>
        <a:lstStyle/>
        <a:p>
          <a:endParaRPr lang="es-ES" b="0"/>
        </a:p>
      </dgm:t>
    </dgm:pt>
    <dgm:pt modelId="{A05D6AF9-E0AD-48A0-BE1E-0DECD883D1F7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Formación permanente de profesionales íntegros y líderes transformadores</a:t>
          </a:r>
        </a:p>
      </dgm:t>
    </dgm:pt>
    <dgm:pt modelId="{9E5E73FA-9319-41AA-86EB-3E3B4AE864E3}" type="parTrans" cxnId="{F4894623-5F36-46FA-BC75-DB0EEC44EA60}">
      <dgm:prSet/>
      <dgm:spPr/>
      <dgm:t>
        <a:bodyPr/>
        <a:lstStyle/>
        <a:p>
          <a:endParaRPr lang="es-ES" b="0"/>
        </a:p>
      </dgm:t>
    </dgm:pt>
    <dgm:pt modelId="{474B4C03-46D6-4FD1-80B2-DE554AC1D9EE}" type="sibTrans" cxnId="{F4894623-5F36-46FA-BC75-DB0EEC44EA60}">
      <dgm:prSet/>
      <dgm:spPr/>
      <dgm:t>
        <a:bodyPr/>
        <a:lstStyle/>
        <a:p>
          <a:endParaRPr lang="es-ES" b="0"/>
        </a:p>
      </dgm:t>
    </dgm:pt>
    <dgm:pt modelId="{9C3D3A82-69E5-4C1F-816B-299C2106FD1E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Educación </a:t>
          </a:r>
          <a:r>
            <a:rPr lang="es-CO" b="1" dirty="0" smtClean="0">
              <a:solidFill>
                <a:schemeClr val="tx1"/>
              </a:solidFill>
            </a:rPr>
            <a:t>Incluyente</a:t>
          </a:r>
          <a:endParaRPr lang="es-CO" b="0" dirty="0"/>
        </a:p>
      </dgm:t>
    </dgm:pt>
    <dgm:pt modelId="{20F5617F-E6D0-41B5-83F8-8EB87389B480}" type="parTrans" cxnId="{9B5F6DC9-A899-4332-BBB3-ECFA90AF3816}">
      <dgm:prSet/>
      <dgm:spPr/>
      <dgm:t>
        <a:bodyPr/>
        <a:lstStyle/>
        <a:p>
          <a:endParaRPr lang="es-ES" b="0"/>
        </a:p>
      </dgm:t>
    </dgm:pt>
    <dgm:pt modelId="{3DDB53D3-B857-4256-A8C1-8AC6C3E5A588}" type="sibTrans" cxnId="{9B5F6DC9-A899-4332-BBB3-ECFA90AF3816}">
      <dgm:prSet/>
      <dgm:spPr/>
      <dgm:t>
        <a:bodyPr/>
        <a:lstStyle/>
        <a:p>
          <a:endParaRPr lang="es-ES" b="0"/>
        </a:p>
      </dgm:t>
    </dgm:pt>
    <dgm:pt modelId="{4AB8205C-C457-41A5-976D-FD6F4F526ECA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Procesos con responsabilidad </a:t>
          </a:r>
          <a:r>
            <a:rPr lang="es-CO" b="1" dirty="0" smtClean="0">
              <a:solidFill>
                <a:schemeClr val="tx1"/>
              </a:solidFill>
            </a:rPr>
            <a:t>social</a:t>
          </a:r>
          <a:endParaRPr lang="es-CO" b="0" dirty="0"/>
        </a:p>
      </dgm:t>
    </dgm:pt>
    <dgm:pt modelId="{E40B3C2E-9484-4674-8A50-BD06749BA018}" type="parTrans" cxnId="{9898A54F-92B2-4B61-9E9C-64781938ACBA}">
      <dgm:prSet/>
      <dgm:spPr/>
      <dgm:t>
        <a:bodyPr/>
        <a:lstStyle/>
        <a:p>
          <a:endParaRPr lang="es-ES" b="0"/>
        </a:p>
      </dgm:t>
    </dgm:pt>
    <dgm:pt modelId="{9E0829E8-B09C-446E-AE9D-5D4D0739F188}" type="sibTrans" cxnId="{9898A54F-92B2-4B61-9E9C-64781938ACBA}">
      <dgm:prSet/>
      <dgm:spPr/>
      <dgm:t>
        <a:bodyPr/>
        <a:lstStyle/>
        <a:p>
          <a:endParaRPr lang="es-ES" b="0"/>
        </a:p>
      </dgm:t>
    </dgm:pt>
    <dgm:pt modelId="{018DF70A-4DDF-4008-9157-2EC2AA96BD66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El trabajo consensuado</a:t>
          </a:r>
        </a:p>
      </dgm:t>
    </dgm:pt>
    <dgm:pt modelId="{49AEF9ED-7032-4C8C-85BE-58709167B902}" type="parTrans" cxnId="{17F03FB2-E52A-43B9-9482-0B8A6553296E}">
      <dgm:prSet/>
      <dgm:spPr/>
      <dgm:t>
        <a:bodyPr/>
        <a:lstStyle/>
        <a:p>
          <a:endParaRPr lang="es-ES" b="0"/>
        </a:p>
      </dgm:t>
    </dgm:pt>
    <dgm:pt modelId="{A2D64BD3-E503-44BF-816C-BFCBA6D82EF7}" type="sibTrans" cxnId="{17F03FB2-E52A-43B9-9482-0B8A6553296E}">
      <dgm:prSet/>
      <dgm:spPr/>
      <dgm:t>
        <a:bodyPr/>
        <a:lstStyle/>
        <a:p>
          <a:endParaRPr lang="es-ES" b="0"/>
        </a:p>
      </dgm:t>
    </dgm:pt>
    <dgm:pt modelId="{0E92E86D-1A00-4B61-AA5E-318FEC7D7D02}">
      <dgm:prSet/>
      <dgm:spPr/>
      <dgm:t>
        <a:bodyPr/>
        <a:lstStyle/>
        <a:p>
          <a:pPr>
            <a:buFont typeface="+mj-lt"/>
            <a:buNone/>
          </a:pPr>
          <a:r>
            <a:rPr lang="es-CO" b="1" dirty="0" smtClean="0">
              <a:solidFill>
                <a:schemeClr val="tx1"/>
              </a:solidFill>
            </a:rPr>
            <a:t>Internacionalización</a:t>
          </a:r>
          <a:endParaRPr lang="es-CO" b="0" dirty="0"/>
        </a:p>
      </dgm:t>
    </dgm:pt>
    <dgm:pt modelId="{FD4EA422-47C9-4B55-8EFF-7E02B0996C77}" type="parTrans" cxnId="{22A7AFD9-BFF0-43FE-92B6-8BC32902DF2A}">
      <dgm:prSet/>
      <dgm:spPr/>
      <dgm:t>
        <a:bodyPr/>
        <a:lstStyle/>
        <a:p>
          <a:endParaRPr lang="es-ES" b="0"/>
        </a:p>
      </dgm:t>
    </dgm:pt>
    <dgm:pt modelId="{A9AC15A9-60B2-4AE0-89F2-94EDC449956F}" type="sibTrans" cxnId="{22A7AFD9-BFF0-43FE-92B6-8BC32902DF2A}">
      <dgm:prSet/>
      <dgm:spPr/>
      <dgm:t>
        <a:bodyPr/>
        <a:lstStyle/>
        <a:p>
          <a:endParaRPr lang="es-ES" b="0"/>
        </a:p>
      </dgm:t>
    </dgm:pt>
    <dgm:pt modelId="{E9D474D3-8A72-44FA-BEF2-19B18FA2F6F4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El aprendizaje estratégico y pensamiento crítico e innovador</a:t>
          </a:r>
        </a:p>
      </dgm:t>
    </dgm:pt>
    <dgm:pt modelId="{CB91FCA9-A235-44F2-8781-8B0992D4CA42}" type="parTrans" cxnId="{B5B87C19-54E8-4533-941D-6A8031098ED9}">
      <dgm:prSet/>
      <dgm:spPr/>
      <dgm:t>
        <a:bodyPr/>
        <a:lstStyle/>
        <a:p>
          <a:endParaRPr lang="es-ES" b="0"/>
        </a:p>
      </dgm:t>
    </dgm:pt>
    <dgm:pt modelId="{2F000C76-940F-4945-9312-B5BC68B56DFB}" type="sibTrans" cxnId="{B5B87C19-54E8-4533-941D-6A8031098ED9}">
      <dgm:prSet/>
      <dgm:spPr/>
      <dgm:t>
        <a:bodyPr/>
        <a:lstStyle/>
        <a:p>
          <a:endParaRPr lang="es-ES" b="0"/>
        </a:p>
      </dgm:t>
    </dgm:pt>
    <dgm:pt modelId="{17373A0D-BDBB-4C49-ABAD-5195D6FB3E89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La </a:t>
          </a:r>
          <a:r>
            <a:rPr lang="es-CO" b="1" dirty="0" smtClean="0">
              <a:solidFill>
                <a:schemeClr val="tx1"/>
              </a:solidFill>
            </a:rPr>
            <a:t>Multiculturalidad</a:t>
          </a:r>
          <a:endParaRPr lang="es-CO" b="1" dirty="0">
            <a:solidFill>
              <a:schemeClr val="tx1"/>
            </a:solidFill>
          </a:endParaRPr>
        </a:p>
      </dgm:t>
    </dgm:pt>
    <dgm:pt modelId="{A47199A5-0997-48E1-966F-3F129EEA289C}" type="parTrans" cxnId="{CD867EDB-E8E0-4ADC-BA0D-AAAF859EBA27}">
      <dgm:prSet/>
      <dgm:spPr/>
      <dgm:t>
        <a:bodyPr/>
        <a:lstStyle/>
        <a:p>
          <a:endParaRPr lang="es-ES" b="0"/>
        </a:p>
      </dgm:t>
    </dgm:pt>
    <dgm:pt modelId="{DEDF2A93-2816-4E00-87CD-5C58B891E1AF}" type="sibTrans" cxnId="{CD867EDB-E8E0-4ADC-BA0D-AAAF859EBA27}">
      <dgm:prSet/>
      <dgm:spPr/>
      <dgm:t>
        <a:bodyPr/>
        <a:lstStyle/>
        <a:p>
          <a:endParaRPr lang="es-ES" b="0"/>
        </a:p>
      </dgm:t>
    </dgm:pt>
    <dgm:pt modelId="{2FAA4B36-0A72-42A1-A354-A0A3A704793F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El uso de las tecnologías de la información y la comunicación  </a:t>
          </a:r>
        </a:p>
      </dgm:t>
    </dgm:pt>
    <dgm:pt modelId="{5D2F220E-7D9A-4570-9DE8-02E26496176A}" type="parTrans" cxnId="{EFDF27F6-8AEB-4FA7-A791-638F6777A05B}">
      <dgm:prSet/>
      <dgm:spPr/>
      <dgm:t>
        <a:bodyPr/>
        <a:lstStyle/>
        <a:p>
          <a:endParaRPr lang="es-ES" b="0"/>
        </a:p>
      </dgm:t>
    </dgm:pt>
    <dgm:pt modelId="{C2A7CA11-E43A-47C7-9634-28BED2BF3D27}" type="sibTrans" cxnId="{EFDF27F6-8AEB-4FA7-A791-638F6777A05B}">
      <dgm:prSet/>
      <dgm:spPr/>
      <dgm:t>
        <a:bodyPr/>
        <a:lstStyle/>
        <a:p>
          <a:endParaRPr lang="es-ES" b="0"/>
        </a:p>
      </dgm:t>
    </dgm:pt>
    <dgm:pt modelId="{EDF86E41-73BE-4A49-BBFD-F9B1DA26FCEF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El cuidado del medio ambiente</a:t>
          </a:r>
        </a:p>
      </dgm:t>
    </dgm:pt>
    <dgm:pt modelId="{A4EDD398-D9CE-4E63-AC00-4C5B6E865EAD}" type="parTrans" cxnId="{188DA4FE-B9AB-4E99-AD52-8F27AAA2CB62}">
      <dgm:prSet/>
      <dgm:spPr/>
      <dgm:t>
        <a:bodyPr/>
        <a:lstStyle/>
        <a:p>
          <a:endParaRPr lang="es-ES" b="0"/>
        </a:p>
      </dgm:t>
    </dgm:pt>
    <dgm:pt modelId="{7829A85C-DAFC-43C9-A1E0-1FFE7189E6B7}" type="sibTrans" cxnId="{188DA4FE-B9AB-4E99-AD52-8F27AAA2CB62}">
      <dgm:prSet/>
      <dgm:spPr/>
      <dgm:t>
        <a:bodyPr/>
        <a:lstStyle/>
        <a:p>
          <a:endParaRPr lang="es-ES" b="0"/>
        </a:p>
      </dgm:t>
    </dgm:pt>
    <dgm:pt modelId="{F2BDB458-3079-4BC8-B815-916020E68373}">
      <dgm:prSet/>
      <dgm:spPr/>
      <dgm:t>
        <a:bodyPr/>
        <a:lstStyle/>
        <a:p>
          <a:pPr>
            <a:buFont typeface="+mj-lt"/>
            <a:buNone/>
          </a:pPr>
          <a:r>
            <a:rPr lang="es-CO" b="1" dirty="0">
              <a:solidFill>
                <a:schemeClr val="tx1"/>
              </a:solidFill>
            </a:rPr>
            <a:t>Eficiencia y eficacia de los procesos académicos y administrativos</a:t>
          </a:r>
        </a:p>
      </dgm:t>
    </dgm:pt>
    <dgm:pt modelId="{C1B65BBE-4259-4F78-B8D3-90B2AE299D52}" type="parTrans" cxnId="{D2C8973A-832D-4DF0-BE0D-110F841E67EF}">
      <dgm:prSet/>
      <dgm:spPr/>
      <dgm:t>
        <a:bodyPr/>
        <a:lstStyle/>
        <a:p>
          <a:endParaRPr lang="es-ES" b="0"/>
        </a:p>
      </dgm:t>
    </dgm:pt>
    <dgm:pt modelId="{F763519C-F102-469D-AD0B-D69047815701}" type="sibTrans" cxnId="{D2C8973A-832D-4DF0-BE0D-110F841E67EF}">
      <dgm:prSet/>
      <dgm:spPr/>
      <dgm:t>
        <a:bodyPr/>
        <a:lstStyle/>
        <a:p>
          <a:endParaRPr lang="es-ES" b="0"/>
        </a:p>
      </dgm:t>
    </dgm:pt>
    <dgm:pt modelId="{5AB0F95E-5D16-4914-A562-8E1DA2EB14F7}" type="pres">
      <dgm:prSet presAssocID="{A0101B69-DC36-4570-A1CA-0ECCAC10F3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D7624A-88EE-4CDB-93E0-D30BBEB04F63}" type="pres">
      <dgm:prSet presAssocID="{CB36CF60-9E23-484A-907F-BF25977C754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E2DC8D-66F2-4A20-9354-9FB872493D8B}" type="pres">
      <dgm:prSet presAssocID="{AD971F4E-3DC7-46BD-92B5-5FD2873ADF3C}" presName="sibTrans" presStyleCnt="0"/>
      <dgm:spPr/>
      <dgm:t>
        <a:bodyPr/>
        <a:lstStyle/>
        <a:p>
          <a:endParaRPr lang="es-CO"/>
        </a:p>
      </dgm:t>
    </dgm:pt>
    <dgm:pt modelId="{E7A23FF6-337A-40AA-BEC8-13859BEEF2A2}" type="pres">
      <dgm:prSet presAssocID="{A05D6AF9-E0AD-48A0-BE1E-0DECD883D1F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CCBD9D-9414-4FBE-91C2-3F1D517A3984}" type="pres">
      <dgm:prSet presAssocID="{474B4C03-46D6-4FD1-80B2-DE554AC1D9EE}" presName="sibTrans" presStyleCnt="0"/>
      <dgm:spPr/>
      <dgm:t>
        <a:bodyPr/>
        <a:lstStyle/>
        <a:p>
          <a:endParaRPr lang="es-CO"/>
        </a:p>
      </dgm:t>
    </dgm:pt>
    <dgm:pt modelId="{B4197691-328A-4685-89A4-17AD94C7D1ED}" type="pres">
      <dgm:prSet presAssocID="{9C3D3A82-69E5-4C1F-816B-299C2106FD1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56BBC2-BC2D-43D8-B9D3-AEE6C8D393FA}" type="pres">
      <dgm:prSet presAssocID="{3DDB53D3-B857-4256-A8C1-8AC6C3E5A588}" presName="sibTrans" presStyleCnt="0"/>
      <dgm:spPr/>
      <dgm:t>
        <a:bodyPr/>
        <a:lstStyle/>
        <a:p>
          <a:endParaRPr lang="es-CO"/>
        </a:p>
      </dgm:t>
    </dgm:pt>
    <dgm:pt modelId="{61E5660E-DA16-464F-A2C2-E55CB3416AA7}" type="pres">
      <dgm:prSet presAssocID="{4AB8205C-C457-41A5-976D-FD6F4F526EC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EE58D3-F539-43FF-B48D-A051B97D9D10}" type="pres">
      <dgm:prSet presAssocID="{9E0829E8-B09C-446E-AE9D-5D4D0739F188}" presName="sibTrans" presStyleCnt="0"/>
      <dgm:spPr/>
      <dgm:t>
        <a:bodyPr/>
        <a:lstStyle/>
        <a:p>
          <a:endParaRPr lang="es-CO"/>
        </a:p>
      </dgm:t>
    </dgm:pt>
    <dgm:pt modelId="{7D047593-4171-4159-B065-9DE96167863C}" type="pres">
      <dgm:prSet presAssocID="{018DF70A-4DDF-4008-9157-2EC2AA96BD6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552347-D432-4E1B-B1F4-083A4CC77D28}" type="pres">
      <dgm:prSet presAssocID="{A2D64BD3-E503-44BF-816C-BFCBA6D82EF7}" presName="sibTrans" presStyleCnt="0"/>
      <dgm:spPr/>
      <dgm:t>
        <a:bodyPr/>
        <a:lstStyle/>
        <a:p>
          <a:endParaRPr lang="es-CO"/>
        </a:p>
      </dgm:t>
    </dgm:pt>
    <dgm:pt modelId="{D891A8F3-4FCA-4590-8B8E-E5B21BB24735}" type="pres">
      <dgm:prSet presAssocID="{0E92E86D-1A00-4B61-AA5E-318FEC7D7D0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379CBD-E1CC-4950-B8ED-E41AF83E0E5B}" type="pres">
      <dgm:prSet presAssocID="{A9AC15A9-60B2-4AE0-89F2-94EDC449956F}" presName="sibTrans" presStyleCnt="0"/>
      <dgm:spPr/>
      <dgm:t>
        <a:bodyPr/>
        <a:lstStyle/>
        <a:p>
          <a:endParaRPr lang="es-CO"/>
        </a:p>
      </dgm:t>
    </dgm:pt>
    <dgm:pt modelId="{A19A6B85-6DBD-463A-B799-CCC702C9E439}" type="pres">
      <dgm:prSet presAssocID="{E9D474D3-8A72-44FA-BEF2-19B18FA2F6F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D2D46B-EA8C-493F-9747-618760B3A91C}" type="pres">
      <dgm:prSet presAssocID="{2F000C76-940F-4945-9312-B5BC68B56DFB}" presName="sibTrans" presStyleCnt="0"/>
      <dgm:spPr/>
      <dgm:t>
        <a:bodyPr/>
        <a:lstStyle/>
        <a:p>
          <a:endParaRPr lang="es-CO"/>
        </a:p>
      </dgm:t>
    </dgm:pt>
    <dgm:pt modelId="{6BC1B1FA-F777-4069-885A-80DCEEEE0158}" type="pres">
      <dgm:prSet presAssocID="{17373A0D-BDBB-4C49-ABAD-5195D6FB3E8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355684-8F83-4A77-8D2D-A1E0B45A2564}" type="pres">
      <dgm:prSet presAssocID="{DEDF2A93-2816-4E00-87CD-5C58B891E1AF}" presName="sibTrans" presStyleCnt="0"/>
      <dgm:spPr/>
      <dgm:t>
        <a:bodyPr/>
        <a:lstStyle/>
        <a:p>
          <a:endParaRPr lang="es-CO"/>
        </a:p>
      </dgm:t>
    </dgm:pt>
    <dgm:pt modelId="{3B54E1B7-1C78-48EC-9EEB-4543CE59827B}" type="pres">
      <dgm:prSet presAssocID="{2FAA4B36-0A72-42A1-A354-A0A3A704793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7F81A4-ECB5-4FF8-AAB6-D1D104D647D1}" type="pres">
      <dgm:prSet presAssocID="{C2A7CA11-E43A-47C7-9634-28BED2BF3D27}" presName="sibTrans" presStyleCnt="0"/>
      <dgm:spPr/>
      <dgm:t>
        <a:bodyPr/>
        <a:lstStyle/>
        <a:p>
          <a:endParaRPr lang="es-CO"/>
        </a:p>
      </dgm:t>
    </dgm:pt>
    <dgm:pt modelId="{47BA03F3-1423-4762-AF5A-357263B25A54}" type="pres">
      <dgm:prSet presAssocID="{EDF86E41-73BE-4A49-BBFD-F9B1DA26FCE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A040D0-0C82-4482-B6F5-CC6BBBEFB20F}" type="pres">
      <dgm:prSet presAssocID="{7829A85C-DAFC-43C9-A1E0-1FFE7189E6B7}" presName="sibTrans" presStyleCnt="0"/>
      <dgm:spPr/>
      <dgm:t>
        <a:bodyPr/>
        <a:lstStyle/>
        <a:p>
          <a:endParaRPr lang="es-CO"/>
        </a:p>
      </dgm:t>
    </dgm:pt>
    <dgm:pt modelId="{7832C268-B53B-4145-BC93-01BAB075A737}" type="pres">
      <dgm:prSet presAssocID="{F2BDB458-3079-4BC8-B815-916020E6837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894623-5F36-46FA-BC75-DB0EEC44EA60}" srcId="{A0101B69-DC36-4570-A1CA-0ECCAC10F3A7}" destId="{A05D6AF9-E0AD-48A0-BE1E-0DECD883D1F7}" srcOrd="1" destOrd="0" parTransId="{9E5E73FA-9319-41AA-86EB-3E3B4AE864E3}" sibTransId="{474B4C03-46D6-4FD1-80B2-DE554AC1D9EE}"/>
    <dgm:cxn modelId="{97EE03C7-87BE-4C07-88CF-2D5656A9D408}" type="presOf" srcId="{A05D6AF9-E0AD-48A0-BE1E-0DECD883D1F7}" destId="{E7A23FF6-337A-40AA-BEC8-13859BEEF2A2}" srcOrd="0" destOrd="0" presId="urn:microsoft.com/office/officeart/2005/8/layout/default"/>
    <dgm:cxn modelId="{B5B87C19-54E8-4533-941D-6A8031098ED9}" srcId="{A0101B69-DC36-4570-A1CA-0ECCAC10F3A7}" destId="{E9D474D3-8A72-44FA-BEF2-19B18FA2F6F4}" srcOrd="6" destOrd="0" parTransId="{CB91FCA9-A235-44F2-8781-8B0992D4CA42}" sibTransId="{2F000C76-940F-4945-9312-B5BC68B56DFB}"/>
    <dgm:cxn modelId="{97D2B485-FE78-4EB5-B376-78B08E0FD981}" type="presOf" srcId="{F2BDB458-3079-4BC8-B815-916020E68373}" destId="{7832C268-B53B-4145-BC93-01BAB075A737}" srcOrd="0" destOrd="0" presId="urn:microsoft.com/office/officeart/2005/8/layout/default"/>
    <dgm:cxn modelId="{1145BCB7-FFF2-4F01-AECE-1AEE1C07D593}" type="presOf" srcId="{A0101B69-DC36-4570-A1CA-0ECCAC10F3A7}" destId="{5AB0F95E-5D16-4914-A562-8E1DA2EB14F7}" srcOrd="0" destOrd="0" presId="urn:microsoft.com/office/officeart/2005/8/layout/default"/>
    <dgm:cxn modelId="{F0E8C123-6DA2-4B7C-9819-7F1ED839FBA4}" type="presOf" srcId="{E9D474D3-8A72-44FA-BEF2-19B18FA2F6F4}" destId="{A19A6B85-6DBD-463A-B799-CCC702C9E439}" srcOrd="0" destOrd="0" presId="urn:microsoft.com/office/officeart/2005/8/layout/default"/>
    <dgm:cxn modelId="{3C31F3D6-82F7-4BDA-8F6B-90F3F7D580CA}" type="presOf" srcId="{17373A0D-BDBB-4C49-ABAD-5195D6FB3E89}" destId="{6BC1B1FA-F777-4069-885A-80DCEEEE0158}" srcOrd="0" destOrd="0" presId="urn:microsoft.com/office/officeart/2005/8/layout/default"/>
    <dgm:cxn modelId="{D2C8973A-832D-4DF0-BE0D-110F841E67EF}" srcId="{A0101B69-DC36-4570-A1CA-0ECCAC10F3A7}" destId="{F2BDB458-3079-4BC8-B815-916020E68373}" srcOrd="10" destOrd="0" parTransId="{C1B65BBE-4259-4F78-B8D3-90B2AE299D52}" sibTransId="{F763519C-F102-469D-AD0B-D69047815701}"/>
    <dgm:cxn modelId="{D53FE665-A6BD-46BE-9FBE-EAD864E48896}" type="presOf" srcId="{4AB8205C-C457-41A5-976D-FD6F4F526ECA}" destId="{61E5660E-DA16-464F-A2C2-E55CB3416AA7}" srcOrd="0" destOrd="0" presId="urn:microsoft.com/office/officeart/2005/8/layout/default"/>
    <dgm:cxn modelId="{188DA4FE-B9AB-4E99-AD52-8F27AAA2CB62}" srcId="{A0101B69-DC36-4570-A1CA-0ECCAC10F3A7}" destId="{EDF86E41-73BE-4A49-BBFD-F9B1DA26FCEF}" srcOrd="9" destOrd="0" parTransId="{A4EDD398-D9CE-4E63-AC00-4C5B6E865EAD}" sibTransId="{7829A85C-DAFC-43C9-A1E0-1FFE7189E6B7}"/>
    <dgm:cxn modelId="{9B5F6DC9-A899-4332-BBB3-ECFA90AF3816}" srcId="{A0101B69-DC36-4570-A1CA-0ECCAC10F3A7}" destId="{9C3D3A82-69E5-4C1F-816B-299C2106FD1E}" srcOrd="2" destOrd="0" parTransId="{20F5617F-E6D0-41B5-83F8-8EB87389B480}" sibTransId="{3DDB53D3-B857-4256-A8C1-8AC6C3E5A588}"/>
    <dgm:cxn modelId="{44545923-D670-4827-9058-C492F289CB4C}" type="presOf" srcId="{2FAA4B36-0A72-42A1-A354-A0A3A704793F}" destId="{3B54E1B7-1C78-48EC-9EEB-4543CE59827B}" srcOrd="0" destOrd="0" presId="urn:microsoft.com/office/officeart/2005/8/layout/default"/>
    <dgm:cxn modelId="{CD867EDB-E8E0-4ADC-BA0D-AAAF859EBA27}" srcId="{A0101B69-DC36-4570-A1CA-0ECCAC10F3A7}" destId="{17373A0D-BDBB-4C49-ABAD-5195D6FB3E89}" srcOrd="7" destOrd="0" parTransId="{A47199A5-0997-48E1-966F-3F129EEA289C}" sibTransId="{DEDF2A93-2816-4E00-87CD-5C58B891E1AF}"/>
    <dgm:cxn modelId="{17F03FB2-E52A-43B9-9482-0B8A6553296E}" srcId="{A0101B69-DC36-4570-A1CA-0ECCAC10F3A7}" destId="{018DF70A-4DDF-4008-9157-2EC2AA96BD66}" srcOrd="4" destOrd="0" parTransId="{49AEF9ED-7032-4C8C-85BE-58709167B902}" sibTransId="{A2D64BD3-E503-44BF-816C-BFCBA6D82EF7}"/>
    <dgm:cxn modelId="{04A24225-A647-40A6-93A7-13A192D076A9}" type="presOf" srcId="{9C3D3A82-69E5-4C1F-816B-299C2106FD1E}" destId="{B4197691-328A-4685-89A4-17AD94C7D1ED}" srcOrd="0" destOrd="0" presId="urn:microsoft.com/office/officeart/2005/8/layout/default"/>
    <dgm:cxn modelId="{9898A54F-92B2-4B61-9E9C-64781938ACBA}" srcId="{A0101B69-DC36-4570-A1CA-0ECCAC10F3A7}" destId="{4AB8205C-C457-41A5-976D-FD6F4F526ECA}" srcOrd="3" destOrd="0" parTransId="{E40B3C2E-9484-4674-8A50-BD06749BA018}" sibTransId="{9E0829E8-B09C-446E-AE9D-5D4D0739F188}"/>
    <dgm:cxn modelId="{DAFEC144-FF23-4BB2-B6A1-73B3C074894B}" type="presOf" srcId="{EDF86E41-73BE-4A49-BBFD-F9B1DA26FCEF}" destId="{47BA03F3-1423-4762-AF5A-357263B25A54}" srcOrd="0" destOrd="0" presId="urn:microsoft.com/office/officeart/2005/8/layout/default"/>
    <dgm:cxn modelId="{EFDF27F6-8AEB-4FA7-A791-638F6777A05B}" srcId="{A0101B69-DC36-4570-A1CA-0ECCAC10F3A7}" destId="{2FAA4B36-0A72-42A1-A354-A0A3A704793F}" srcOrd="8" destOrd="0" parTransId="{5D2F220E-7D9A-4570-9DE8-02E26496176A}" sibTransId="{C2A7CA11-E43A-47C7-9634-28BED2BF3D27}"/>
    <dgm:cxn modelId="{7225953A-E6D2-4FE7-91EE-2EF63895FCF0}" type="presOf" srcId="{CB36CF60-9E23-484A-907F-BF25977C754A}" destId="{41D7624A-88EE-4CDB-93E0-D30BBEB04F63}" srcOrd="0" destOrd="0" presId="urn:microsoft.com/office/officeart/2005/8/layout/default"/>
    <dgm:cxn modelId="{5F4F022C-89AD-49CC-BE89-BFB2704F6A99}" type="presOf" srcId="{018DF70A-4DDF-4008-9157-2EC2AA96BD66}" destId="{7D047593-4171-4159-B065-9DE96167863C}" srcOrd="0" destOrd="0" presId="urn:microsoft.com/office/officeart/2005/8/layout/default"/>
    <dgm:cxn modelId="{5285241F-9650-4067-A310-260369DDC2B6}" srcId="{A0101B69-DC36-4570-A1CA-0ECCAC10F3A7}" destId="{CB36CF60-9E23-484A-907F-BF25977C754A}" srcOrd="0" destOrd="0" parTransId="{290FA333-E0B6-4741-A086-814ED9057B9D}" sibTransId="{AD971F4E-3DC7-46BD-92B5-5FD2873ADF3C}"/>
    <dgm:cxn modelId="{22A7AFD9-BFF0-43FE-92B6-8BC32902DF2A}" srcId="{A0101B69-DC36-4570-A1CA-0ECCAC10F3A7}" destId="{0E92E86D-1A00-4B61-AA5E-318FEC7D7D02}" srcOrd="5" destOrd="0" parTransId="{FD4EA422-47C9-4B55-8EFF-7E02B0996C77}" sibTransId="{A9AC15A9-60B2-4AE0-89F2-94EDC449956F}"/>
    <dgm:cxn modelId="{0B82D32B-9599-45B6-9B9A-BFA3A29B1478}" type="presOf" srcId="{0E92E86D-1A00-4B61-AA5E-318FEC7D7D02}" destId="{D891A8F3-4FCA-4590-8B8E-E5B21BB24735}" srcOrd="0" destOrd="0" presId="urn:microsoft.com/office/officeart/2005/8/layout/default"/>
    <dgm:cxn modelId="{79A4A4C6-0F5E-4251-9703-C5590368CB7F}" type="presParOf" srcId="{5AB0F95E-5D16-4914-A562-8E1DA2EB14F7}" destId="{41D7624A-88EE-4CDB-93E0-D30BBEB04F63}" srcOrd="0" destOrd="0" presId="urn:microsoft.com/office/officeart/2005/8/layout/default"/>
    <dgm:cxn modelId="{35FC8837-9BB8-410B-9A9B-91BCACD833FE}" type="presParOf" srcId="{5AB0F95E-5D16-4914-A562-8E1DA2EB14F7}" destId="{FEE2DC8D-66F2-4A20-9354-9FB872493D8B}" srcOrd="1" destOrd="0" presId="urn:microsoft.com/office/officeart/2005/8/layout/default"/>
    <dgm:cxn modelId="{5DE79834-E4DA-4AFB-8225-202199C21456}" type="presParOf" srcId="{5AB0F95E-5D16-4914-A562-8E1DA2EB14F7}" destId="{E7A23FF6-337A-40AA-BEC8-13859BEEF2A2}" srcOrd="2" destOrd="0" presId="urn:microsoft.com/office/officeart/2005/8/layout/default"/>
    <dgm:cxn modelId="{75454D9E-AFDE-4730-A10F-42257EFAC54E}" type="presParOf" srcId="{5AB0F95E-5D16-4914-A562-8E1DA2EB14F7}" destId="{A8CCBD9D-9414-4FBE-91C2-3F1D517A3984}" srcOrd="3" destOrd="0" presId="urn:microsoft.com/office/officeart/2005/8/layout/default"/>
    <dgm:cxn modelId="{76FF280C-DF77-4D67-B296-0A15967B225D}" type="presParOf" srcId="{5AB0F95E-5D16-4914-A562-8E1DA2EB14F7}" destId="{B4197691-328A-4685-89A4-17AD94C7D1ED}" srcOrd="4" destOrd="0" presId="urn:microsoft.com/office/officeart/2005/8/layout/default"/>
    <dgm:cxn modelId="{857DA9C8-E79A-4C97-B9B5-BBBEB09FED85}" type="presParOf" srcId="{5AB0F95E-5D16-4914-A562-8E1DA2EB14F7}" destId="{6556BBC2-BC2D-43D8-B9D3-AEE6C8D393FA}" srcOrd="5" destOrd="0" presId="urn:microsoft.com/office/officeart/2005/8/layout/default"/>
    <dgm:cxn modelId="{53D175C1-69E2-4002-BC20-2635D7863140}" type="presParOf" srcId="{5AB0F95E-5D16-4914-A562-8E1DA2EB14F7}" destId="{61E5660E-DA16-464F-A2C2-E55CB3416AA7}" srcOrd="6" destOrd="0" presId="urn:microsoft.com/office/officeart/2005/8/layout/default"/>
    <dgm:cxn modelId="{12554FFA-87BE-4C7A-B9C8-85DFCAC91449}" type="presParOf" srcId="{5AB0F95E-5D16-4914-A562-8E1DA2EB14F7}" destId="{A3EE58D3-F539-43FF-B48D-A051B97D9D10}" srcOrd="7" destOrd="0" presId="urn:microsoft.com/office/officeart/2005/8/layout/default"/>
    <dgm:cxn modelId="{14F398F4-A1CA-4685-BABE-5E21387530A9}" type="presParOf" srcId="{5AB0F95E-5D16-4914-A562-8E1DA2EB14F7}" destId="{7D047593-4171-4159-B065-9DE96167863C}" srcOrd="8" destOrd="0" presId="urn:microsoft.com/office/officeart/2005/8/layout/default"/>
    <dgm:cxn modelId="{95A40B2A-385B-474B-B24C-4FBB76FD8FD2}" type="presParOf" srcId="{5AB0F95E-5D16-4914-A562-8E1DA2EB14F7}" destId="{25552347-D432-4E1B-B1F4-083A4CC77D28}" srcOrd="9" destOrd="0" presId="urn:microsoft.com/office/officeart/2005/8/layout/default"/>
    <dgm:cxn modelId="{53359BBB-035E-4098-B11A-E53E38DDEAA2}" type="presParOf" srcId="{5AB0F95E-5D16-4914-A562-8E1DA2EB14F7}" destId="{D891A8F3-4FCA-4590-8B8E-E5B21BB24735}" srcOrd="10" destOrd="0" presId="urn:microsoft.com/office/officeart/2005/8/layout/default"/>
    <dgm:cxn modelId="{41A24CE4-B0E1-4D45-8609-9978E048B3DF}" type="presParOf" srcId="{5AB0F95E-5D16-4914-A562-8E1DA2EB14F7}" destId="{5A379CBD-E1CC-4950-B8ED-E41AF83E0E5B}" srcOrd="11" destOrd="0" presId="urn:microsoft.com/office/officeart/2005/8/layout/default"/>
    <dgm:cxn modelId="{4F43B5B7-ADB0-4EFD-8708-4C3CD7487F47}" type="presParOf" srcId="{5AB0F95E-5D16-4914-A562-8E1DA2EB14F7}" destId="{A19A6B85-6DBD-463A-B799-CCC702C9E439}" srcOrd="12" destOrd="0" presId="urn:microsoft.com/office/officeart/2005/8/layout/default"/>
    <dgm:cxn modelId="{12BC4A81-BFB7-4FF4-B393-A3E980828832}" type="presParOf" srcId="{5AB0F95E-5D16-4914-A562-8E1DA2EB14F7}" destId="{F4D2D46B-EA8C-493F-9747-618760B3A91C}" srcOrd="13" destOrd="0" presId="urn:microsoft.com/office/officeart/2005/8/layout/default"/>
    <dgm:cxn modelId="{678E8EFC-733A-4803-B510-8CB8BD84C2E9}" type="presParOf" srcId="{5AB0F95E-5D16-4914-A562-8E1DA2EB14F7}" destId="{6BC1B1FA-F777-4069-885A-80DCEEEE0158}" srcOrd="14" destOrd="0" presId="urn:microsoft.com/office/officeart/2005/8/layout/default"/>
    <dgm:cxn modelId="{DEAC354E-2790-4B73-8954-844DBD4B854E}" type="presParOf" srcId="{5AB0F95E-5D16-4914-A562-8E1DA2EB14F7}" destId="{D4355684-8F83-4A77-8D2D-A1E0B45A2564}" srcOrd="15" destOrd="0" presId="urn:microsoft.com/office/officeart/2005/8/layout/default"/>
    <dgm:cxn modelId="{4DE3A9BD-488F-4092-B12F-8B9BD9B5E05E}" type="presParOf" srcId="{5AB0F95E-5D16-4914-A562-8E1DA2EB14F7}" destId="{3B54E1B7-1C78-48EC-9EEB-4543CE59827B}" srcOrd="16" destOrd="0" presId="urn:microsoft.com/office/officeart/2005/8/layout/default"/>
    <dgm:cxn modelId="{A4445C46-8E44-44C1-B1F1-0FF5FE26E067}" type="presParOf" srcId="{5AB0F95E-5D16-4914-A562-8E1DA2EB14F7}" destId="{937F81A4-ECB5-4FF8-AAB6-D1D104D647D1}" srcOrd="17" destOrd="0" presId="urn:microsoft.com/office/officeart/2005/8/layout/default"/>
    <dgm:cxn modelId="{1EAC5B9F-FC8F-4D08-95A8-3CC98D19430A}" type="presParOf" srcId="{5AB0F95E-5D16-4914-A562-8E1DA2EB14F7}" destId="{47BA03F3-1423-4762-AF5A-357263B25A54}" srcOrd="18" destOrd="0" presId="urn:microsoft.com/office/officeart/2005/8/layout/default"/>
    <dgm:cxn modelId="{288066A7-0D17-46FD-A0FD-9761C99C28DC}" type="presParOf" srcId="{5AB0F95E-5D16-4914-A562-8E1DA2EB14F7}" destId="{A7A040D0-0C82-4482-B6F5-CC6BBBEFB20F}" srcOrd="19" destOrd="0" presId="urn:microsoft.com/office/officeart/2005/8/layout/default"/>
    <dgm:cxn modelId="{BB80F08D-A074-47C5-961B-D16734B352B5}" type="presParOf" srcId="{5AB0F95E-5D16-4914-A562-8E1DA2EB14F7}" destId="{7832C268-B53B-4145-BC93-01BAB075A73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AA079A-3A7C-4EE9-B574-CA5EC2F5D5B2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2F6C899B-DFF2-474E-94FA-F2412914A08D}">
      <dgm:prSet phldrT="[Texto]" custT="1"/>
      <dgm:spPr>
        <a:solidFill>
          <a:srgbClr val="00B050"/>
        </a:solidFill>
      </dgm:spPr>
      <dgm:t>
        <a:bodyPr vert="vert270"/>
        <a:lstStyle/>
        <a:p>
          <a:r>
            <a:rPr lang="es-ES" sz="2000"/>
            <a:t>IMPACTO SOCIAL</a:t>
          </a:r>
        </a:p>
        <a:p>
          <a:r>
            <a:rPr lang="es-ES" sz="2000"/>
            <a:t> (Cliente y partes interesadas)</a:t>
          </a:r>
        </a:p>
      </dgm:t>
    </dgm:pt>
    <dgm:pt modelId="{2D4080A7-429E-4067-8FBD-AB7E9AB5073E}" type="parTrans" cxnId="{7C1C2C40-E63D-479B-A7A9-6AB58CBFCBA7}">
      <dgm:prSet/>
      <dgm:spPr/>
      <dgm:t>
        <a:bodyPr/>
        <a:lstStyle/>
        <a:p>
          <a:endParaRPr lang="es-ES" sz="1400"/>
        </a:p>
      </dgm:t>
    </dgm:pt>
    <dgm:pt modelId="{9F87FDAF-5A9C-47E3-9CAB-154D15C90508}" type="sibTrans" cxnId="{7C1C2C40-E63D-479B-A7A9-6AB58CBFCBA7}">
      <dgm:prSet/>
      <dgm:spPr/>
      <dgm:t>
        <a:bodyPr/>
        <a:lstStyle/>
        <a:p>
          <a:endParaRPr lang="es-ES" sz="1400"/>
        </a:p>
      </dgm:t>
    </dgm:pt>
    <dgm:pt modelId="{0D3374FA-1667-4BE0-8853-8159990264F0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ES" sz="2800" dirty="0"/>
            <a:t>Contribuir al desarrollo de la región y el país</a:t>
          </a:r>
          <a:r>
            <a:rPr lang="es-CO" sz="2800" dirty="0"/>
            <a:t> a través de programas de </a:t>
          </a:r>
          <a:r>
            <a:rPr lang="es-CO" sz="2800" dirty="0" smtClean="0"/>
            <a:t>alta calidad </a:t>
          </a:r>
          <a:r>
            <a:rPr lang="es-CO" sz="2800" dirty="0"/>
            <a:t>que sean pertinentes de acuerdo con las necesidades de la sociedad. </a:t>
          </a:r>
          <a:endParaRPr lang="es-ES" sz="2800" dirty="0"/>
        </a:p>
      </dgm:t>
    </dgm:pt>
    <dgm:pt modelId="{19E6458D-8F98-44E2-BB48-7112B3788E06}" type="parTrans" cxnId="{2667EEE3-49C4-4E0A-B240-E87FC531D084}">
      <dgm:prSet/>
      <dgm:spPr/>
      <dgm:t>
        <a:bodyPr/>
        <a:lstStyle/>
        <a:p>
          <a:endParaRPr lang="es-ES" sz="1400"/>
        </a:p>
      </dgm:t>
    </dgm:pt>
    <dgm:pt modelId="{EF169C12-9BBD-45A1-89C2-589B9580107A}" type="sibTrans" cxnId="{2667EEE3-49C4-4E0A-B240-E87FC531D084}">
      <dgm:prSet/>
      <dgm:spPr/>
      <dgm:t>
        <a:bodyPr/>
        <a:lstStyle/>
        <a:p>
          <a:endParaRPr lang="es-ES" sz="1400"/>
        </a:p>
      </dgm:t>
    </dgm:pt>
    <dgm:pt modelId="{C960AF41-007D-4353-A7AD-C5A41D9E565B}" type="pres">
      <dgm:prSet presAssocID="{D0AA079A-3A7C-4EE9-B574-CA5EC2F5D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B876BB9-FC60-4C01-8B5B-C53999B97F62}" type="pres">
      <dgm:prSet presAssocID="{2F6C899B-DFF2-474E-94FA-F2412914A08D}" presName="linNode" presStyleCnt="0"/>
      <dgm:spPr/>
    </dgm:pt>
    <dgm:pt modelId="{0CFF46CA-70DD-46CE-AFB2-3D0C069B0266}" type="pres">
      <dgm:prSet presAssocID="{2F6C899B-DFF2-474E-94FA-F2412914A08D}" presName="parentText" presStyleLbl="node1" presStyleIdx="0" presStyleCnt="1" custScaleX="50128" custScaleY="97450" custLinFactNeighborX="-11375" custLinFactNeighborY="-127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26E9EB-08FC-45E7-8043-F59E05EF70DE}" type="pres">
      <dgm:prSet presAssocID="{2F6C899B-DFF2-474E-94FA-F2412914A08D}" presName="descendantText" presStyleLbl="alignAccFollowNode1" presStyleIdx="0" presStyleCnt="1" custScaleX="123940" custScaleY="117267" custLinFactNeighborX="-14467" custLinFactNeighborY="-15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C1C2C40-E63D-479B-A7A9-6AB58CBFCBA7}" srcId="{D0AA079A-3A7C-4EE9-B574-CA5EC2F5D5B2}" destId="{2F6C899B-DFF2-474E-94FA-F2412914A08D}" srcOrd="0" destOrd="0" parTransId="{2D4080A7-429E-4067-8FBD-AB7E9AB5073E}" sibTransId="{9F87FDAF-5A9C-47E3-9CAB-154D15C90508}"/>
    <dgm:cxn modelId="{82F583C2-D420-40D1-A2CB-8E4FFDDA7C09}" type="presOf" srcId="{2F6C899B-DFF2-474E-94FA-F2412914A08D}" destId="{0CFF46CA-70DD-46CE-AFB2-3D0C069B0266}" srcOrd="0" destOrd="0" presId="urn:microsoft.com/office/officeart/2005/8/layout/vList5"/>
    <dgm:cxn modelId="{2667EEE3-49C4-4E0A-B240-E87FC531D084}" srcId="{2F6C899B-DFF2-474E-94FA-F2412914A08D}" destId="{0D3374FA-1667-4BE0-8853-8159990264F0}" srcOrd="0" destOrd="0" parTransId="{19E6458D-8F98-44E2-BB48-7112B3788E06}" sibTransId="{EF169C12-9BBD-45A1-89C2-589B9580107A}"/>
    <dgm:cxn modelId="{401F37C4-705F-465C-89EB-C89B1FAD0792}" type="presOf" srcId="{0D3374FA-1667-4BE0-8853-8159990264F0}" destId="{9E26E9EB-08FC-45E7-8043-F59E05EF70DE}" srcOrd="0" destOrd="0" presId="urn:microsoft.com/office/officeart/2005/8/layout/vList5"/>
    <dgm:cxn modelId="{E295A544-DF76-49DA-8DDB-4F98B70EBCB9}" type="presOf" srcId="{D0AA079A-3A7C-4EE9-B574-CA5EC2F5D5B2}" destId="{C960AF41-007D-4353-A7AD-C5A41D9E565B}" srcOrd="0" destOrd="0" presId="urn:microsoft.com/office/officeart/2005/8/layout/vList5"/>
    <dgm:cxn modelId="{B9563EE1-0E23-4C95-8AEF-CA4CDF8177C5}" type="presParOf" srcId="{C960AF41-007D-4353-A7AD-C5A41D9E565B}" destId="{7B876BB9-FC60-4C01-8B5B-C53999B97F62}" srcOrd="0" destOrd="0" presId="urn:microsoft.com/office/officeart/2005/8/layout/vList5"/>
    <dgm:cxn modelId="{E13107EB-709E-4584-BB75-34514826BCC7}" type="presParOf" srcId="{7B876BB9-FC60-4C01-8B5B-C53999B97F62}" destId="{0CFF46CA-70DD-46CE-AFB2-3D0C069B0266}" srcOrd="0" destOrd="0" presId="urn:microsoft.com/office/officeart/2005/8/layout/vList5"/>
    <dgm:cxn modelId="{5D654D9E-4268-4FA7-B828-4D5CFCF11DBD}" type="presParOf" srcId="{7B876BB9-FC60-4C01-8B5B-C53999B97F62}" destId="{9E26E9EB-08FC-45E7-8043-F59E05EF70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AA079A-3A7C-4EE9-B574-CA5EC2F5D5B2}" type="doc">
      <dgm:prSet loTypeId="urn:microsoft.com/office/officeart/2005/8/layout/vList5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2F6C899B-DFF2-474E-94FA-F2412914A08D}">
      <dgm:prSet phldrT="[Texto]" custT="1"/>
      <dgm:spPr/>
      <dgm:t>
        <a:bodyPr vert="vert270"/>
        <a:lstStyle/>
        <a:p>
          <a:r>
            <a:rPr lang="es-ES" sz="2800" dirty="0"/>
            <a:t>SOSTENIBILIDAD FINANCIERA</a:t>
          </a:r>
        </a:p>
      </dgm:t>
    </dgm:pt>
    <dgm:pt modelId="{2D4080A7-429E-4067-8FBD-AB7E9AB5073E}" type="parTrans" cxnId="{7C1C2C40-E63D-479B-A7A9-6AB58CBFCBA7}">
      <dgm:prSet/>
      <dgm:spPr/>
      <dgm:t>
        <a:bodyPr/>
        <a:lstStyle/>
        <a:p>
          <a:endParaRPr lang="es-ES" sz="1600"/>
        </a:p>
      </dgm:t>
    </dgm:pt>
    <dgm:pt modelId="{9F87FDAF-5A9C-47E3-9CAB-154D15C90508}" type="sibTrans" cxnId="{7C1C2C40-E63D-479B-A7A9-6AB58CBFCBA7}">
      <dgm:prSet/>
      <dgm:spPr/>
      <dgm:t>
        <a:bodyPr/>
        <a:lstStyle/>
        <a:p>
          <a:endParaRPr lang="es-ES" sz="1600"/>
        </a:p>
      </dgm:t>
    </dgm:pt>
    <dgm:pt modelId="{0D3374FA-1667-4BE0-8853-8159990264F0}">
      <dgm:prSet phldrT="[Texto]" custT="1"/>
      <dgm:spPr/>
      <dgm:t>
        <a:bodyPr/>
        <a:lstStyle/>
        <a:p>
          <a:pPr algn="just"/>
          <a:r>
            <a:rPr lang="es-CO" sz="2400" dirty="0"/>
            <a:t>Hacer viable y sostenible la Institución </a:t>
          </a:r>
          <a:r>
            <a:rPr lang="es-CO" sz="2400" dirty="0" smtClean="0"/>
            <a:t>de Educación Superior </a:t>
          </a:r>
          <a:r>
            <a:rPr lang="es-CO" sz="2400" dirty="0"/>
            <a:t>ITFIP. </a:t>
          </a:r>
          <a:r>
            <a:rPr lang="es-CO" sz="2400" b="0" dirty="0">
              <a:solidFill>
                <a:srgbClr val="0033CC"/>
              </a:solidFill>
            </a:rPr>
            <a:t>Factor 10: Recursos Físicos y financieros</a:t>
          </a:r>
          <a:endParaRPr lang="es-ES" sz="2400" b="0" dirty="0">
            <a:solidFill>
              <a:srgbClr val="0033CC"/>
            </a:solidFill>
          </a:endParaRPr>
        </a:p>
      </dgm:t>
    </dgm:pt>
    <dgm:pt modelId="{19E6458D-8F98-44E2-BB48-7112B3788E06}" type="parTrans" cxnId="{2667EEE3-49C4-4E0A-B240-E87FC531D084}">
      <dgm:prSet/>
      <dgm:spPr/>
      <dgm:t>
        <a:bodyPr/>
        <a:lstStyle/>
        <a:p>
          <a:endParaRPr lang="es-ES" sz="1600"/>
        </a:p>
      </dgm:t>
    </dgm:pt>
    <dgm:pt modelId="{EF169C12-9BBD-45A1-89C2-589B9580107A}" type="sibTrans" cxnId="{2667EEE3-49C4-4E0A-B240-E87FC531D084}">
      <dgm:prSet/>
      <dgm:spPr/>
      <dgm:t>
        <a:bodyPr/>
        <a:lstStyle/>
        <a:p>
          <a:endParaRPr lang="es-ES" sz="1600"/>
        </a:p>
      </dgm:t>
    </dgm:pt>
    <dgm:pt modelId="{C960AF41-007D-4353-A7AD-C5A41D9E565B}" type="pres">
      <dgm:prSet presAssocID="{D0AA079A-3A7C-4EE9-B574-CA5EC2F5D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B876BB9-FC60-4C01-8B5B-C53999B97F62}" type="pres">
      <dgm:prSet presAssocID="{2F6C899B-DFF2-474E-94FA-F2412914A08D}" presName="linNode" presStyleCnt="0"/>
      <dgm:spPr/>
    </dgm:pt>
    <dgm:pt modelId="{0CFF46CA-70DD-46CE-AFB2-3D0C069B0266}" type="pres">
      <dgm:prSet presAssocID="{2F6C899B-DFF2-474E-94FA-F2412914A08D}" presName="parentText" presStyleLbl="node1" presStyleIdx="0" presStyleCnt="1" custScaleX="40781" custScaleY="97450" custLinFactNeighborX="-11375" custLinFactNeighborY="-127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26E9EB-08FC-45E7-8043-F59E05EF70DE}" type="pres">
      <dgm:prSet presAssocID="{2F6C899B-DFF2-474E-94FA-F2412914A08D}" presName="descendantText" presStyleLbl="alignAccFollowNode1" presStyleIdx="0" presStyleCnt="1" custScaleX="123940" custScaleY="117267" custLinFactNeighborX="-15166" custLinFactNeighborY="-15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C1C2C40-E63D-479B-A7A9-6AB58CBFCBA7}" srcId="{D0AA079A-3A7C-4EE9-B574-CA5EC2F5D5B2}" destId="{2F6C899B-DFF2-474E-94FA-F2412914A08D}" srcOrd="0" destOrd="0" parTransId="{2D4080A7-429E-4067-8FBD-AB7E9AB5073E}" sibTransId="{9F87FDAF-5A9C-47E3-9CAB-154D15C90508}"/>
    <dgm:cxn modelId="{A5592FDA-A83C-475A-89F6-794EA8812FE9}" type="presOf" srcId="{2F6C899B-DFF2-474E-94FA-F2412914A08D}" destId="{0CFF46CA-70DD-46CE-AFB2-3D0C069B0266}" srcOrd="0" destOrd="0" presId="urn:microsoft.com/office/officeart/2005/8/layout/vList5"/>
    <dgm:cxn modelId="{2667EEE3-49C4-4E0A-B240-E87FC531D084}" srcId="{2F6C899B-DFF2-474E-94FA-F2412914A08D}" destId="{0D3374FA-1667-4BE0-8853-8159990264F0}" srcOrd="0" destOrd="0" parTransId="{19E6458D-8F98-44E2-BB48-7112B3788E06}" sibTransId="{EF169C12-9BBD-45A1-89C2-589B9580107A}"/>
    <dgm:cxn modelId="{6DB94699-6BCA-4C4D-962B-FE48FB328932}" type="presOf" srcId="{D0AA079A-3A7C-4EE9-B574-CA5EC2F5D5B2}" destId="{C960AF41-007D-4353-A7AD-C5A41D9E565B}" srcOrd="0" destOrd="0" presId="urn:microsoft.com/office/officeart/2005/8/layout/vList5"/>
    <dgm:cxn modelId="{F0E0D2CD-548E-4EB3-B7E2-C513B7ECB9BC}" type="presOf" srcId="{0D3374FA-1667-4BE0-8853-8159990264F0}" destId="{9E26E9EB-08FC-45E7-8043-F59E05EF70DE}" srcOrd="0" destOrd="0" presId="urn:microsoft.com/office/officeart/2005/8/layout/vList5"/>
    <dgm:cxn modelId="{760ADB37-1FD6-4119-B531-FEE5B9F5E2F0}" type="presParOf" srcId="{C960AF41-007D-4353-A7AD-C5A41D9E565B}" destId="{7B876BB9-FC60-4C01-8B5B-C53999B97F62}" srcOrd="0" destOrd="0" presId="urn:microsoft.com/office/officeart/2005/8/layout/vList5"/>
    <dgm:cxn modelId="{61F1D051-50F2-49A3-BC43-059409A96228}" type="presParOf" srcId="{7B876BB9-FC60-4C01-8B5B-C53999B97F62}" destId="{0CFF46CA-70DD-46CE-AFB2-3D0C069B0266}" srcOrd="0" destOrd="0" presId="urn:microsoft.com/office/officeart/2005/8/layout/vList5"/>
    <dgm:cxn modelId="{3E54D201-B252-48A6-A433-356F6C9E2C78}" type="presParOf" srcId="{7B876BB9-FC60-4C01-8B5B-C53999B97F62}" destId="{9E26E9EB-08FC-45E7-8043-F59E05EF70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AA079A-3A7C-4EE9-B574-CA5EC2F5D5B2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2F6C899B-DFF2-474E-94FA-F2412914A08D}">
      <dgm:prSet phldrT="[Texto]" custT="1"/>
      <dgm:spPr/>
      <dgm:t>
        <a:bodyPr vert="vert270"/>
        <a:lstStyle/>
        <a:p>
          <a:r>
            <a:rPr lang="es-ES" sz="2000" dirty="0"/>
            <a:t>COMUNIDAD ACADÉMICA</a:t>
          </a:r>
        </a:p>
      </dgm:t>
    </dgm:pt>
    <dgm:pt modelId="{2D4080A7-429E-4067-8FBD-AB7E9AB5073E}" type="parTrans" cxnId="{7C1C2C40-E63D-479B-A7A9-6AB58CBFCBA7}">
      <dgm:prSet/>
      <dgm:spPr/>
      <dgm:t>
        <a:bodyPr/>
        <a:lstStyle/>
        <a:p>
          <a:endParaRPr lang="es-ES" sz="1100"/>
        </a:p>
      </dgm:t>
    </dgm:pt>
    <dgm:pt modelId="{9F87FDAF-5A9C-47E3-9CAB-154D15C90508}" type="sibTrans" cxnId="{7C1C2C40-E63D-479B-A7A9-6AB58CBFCBA7}">
      <dgm:prSet/>
      <dgm:spPr/>
      <dgm:t>
        <a:bodyPr/>
        <a:lstStyle/>
        <a:p>
          <a:endParaRPr lang="es-ES" sz="1100"/>
        </a:p>
      </dgm:t>
    </dgm:pt>
    <dgm:pt modelId="{0D3374FA-1667-4BE0-8853-8159990264F0}">
      <dgm:prSet phldrT="[Texto]" custT="1"/>
      <dgm:spPr/>
      <dgm:t>
        <a:bodyPr/>
        <a:lstStyle/>
        <a:p>
          <a:pPr algn="just"/>
          <a:r>
            <a:rPr lang="es-ES" sz="2000" b="0" dirty="0"/>
            <a:t>Garantizar la satisfacción de los estudiantes, egresados y partes interesadas. </a:t>
          </a:r>
          <a:r>
            <a:rPr lang="es-ES" sz="2000" b="0" dirty="0">
              <a:solidFill>
                <a:srgbClr val="0033CC"/>
              </a:solidFill>
            </a:rPr>
            <a:t>Factor 2. Estudiantes</a:t>
          </a:r>
        </a:p>
      </dgm:t>
    </dgm:pt>
    <dgm:pt modelId="{19E6458D-8F98-44E2-BB48-7112B3788E06}" type="parTrans" cxnId="{2667EEE3-49C4-4E0A-B240-E87FC531D084}">
      <dgm:prSet/>
      <dgm:spPr/>
      <dgm:t>
        <a:bodyPr/>
        <a:lstStyle/>
        <a:p>
          <a:endParaRPr lang="es-ES" sz="1100"/>
        </a:p>
      </dgm:t>
    </dgm:pt>
    <dgm:pt modelId="{EF169C12-9BBD-45A1-89C2-589B9580107A}" type="sibTrans" cxnId="{2667EEE3-49C4-4E0A-B240-E87FC531D084}">
      <dgm:prSet/>
      <dgm:spPr/>
      <dgm:t>
        <a:bodyPr/>
        <a:lstStyle/>
        <a:p>
          <a:endParaRPr lang="es-ES" sz="1100"/>
        </a:p>
      </dgm:t>
    </dgm:pt>
    <dgm:pt modelId="{3A7FE2CA-8BCF-4EDF-A699-FEDB8C1B5A36}">
      <dgm:prSet phldrT="[Texto]" custT="1"/>
      <dgm:spPr/>
      <dgm:t>
        <a:bodyPr/>
        <a:lstStyle/>
        <a:p>
          <a:pPr algn="just"/>
          <a:r>
            <a:rPr lang="es-ES" sz="2000" b="0" dirty="0"/>
            <a:t>Contribuir con el éxito del proyecto de vida de los egresados. </a:t>
          </a:r>
          <a:r>
            <a:rPr lang="es-ES" sz="2000" b="0" dirty="0">
              <a:solidFill>
                <a:srgbClr val="0033CC"/>
              </a:solidFill>
            </a:rPr>
            <a:t>Factor 9. Egresados</a:t>
          </a:r>
        </a:p>
      </dgm:t>
    </dgm:pt>
    <dgm:pt modelId="{13D79609-A9A6-4EE3-9DF2-CFC241605E14}" type="parTrans" cxnId="{C3B17CFF-2563-4803-A1F1-954182323A3D}">
      <dgm:prSet/>
      <dgm:spPr/>
      <dgm:t>
        <a:bodyPr/>
        <a:lstStyle/>
        <a:p>
          <a:endParaRPr lang="es-ES" sz="3200"/>
        </a:p>
      </dgm:t>
    </dgm:pt>
    <dgm:pt modelId="{D2B163D5-3C6C-4718-88DA-D40407E0C962}" type="sibTrans" cxnId="{C3B17CFF-2563-4803-A1F1-954182323A3D}">
      <dgm:prSet/>
      <dgm:spPr/>
      <dgm:t>
        <a:bodyPr/>
        <a:lstStyle/>
        <a:p>
          <a:endParaRPr lang="es-ES" sz="3200"/>
        </a:p>
      </dgm:t>
    </dgm:pt>
    <dgm:pt modelId="{C5B97BB8-BEF0-4EF2-9E09-10DCC59F8B7D}">
      <dgm:prSet phldrT="[Texto]" custT="1"/>
      <dgm:spPr/>
      <dgm:t>
        <a:bodyPr/>
        <a:lstStyle/>
        <a:p>
          <a:pPr algn="just"/>
          <a:r>
            <a:rPr lang="es-ES" sz="2000" b="0" dirty="0"/>
            <a:t> Propender por la ampliación de cobertura.</a:t>
          </a:r>
        </a:p>
      </dgm:t>
    </dgm:pt>
    <dgm:pt modelId="{7586769E-A424-4478-89D3-369A27CCD22E}" type="parTrans" cxnId="{619A2D3B-7CE3-41ED-9082-EE5B75173D30}">
      <dgm:prSet/>
      <dgm:spPr/>
      <dgm:t>
        <a:bodyPr/>
        <a:lstStyle/>
        <a:p>
          <a:endParaRPr lang="es-ES" sz="3200"/>
        </a:p>
      </dgm:t>
    </dgm:pt>
    <dgm:pt modelId="{01E2E535-9D5D-49EB-9046-F832FDA2C112}" type="sibTrans" cxnId="{619A2D3B-7CE3-41ED-9082-EE5B75173D30}">
      <dgm:prSet/>
      <dgm:spPr/>
      <dgm:t>
        <a:bodyPr/>
        <a:lstStyle/>
        <a:p>
          <a:endParaRPr lang="es-ES" sz="3200"/>
        </a:p>
      </dgm:t>
    </dgm:pt>
    <dgm:pt modelId="{4F9510AD-3676-4B98-82BF-88CCD77209B7}">
      <dgm:prSet phldrT="[Texto]" custT="1"/>
      <dgm:spPr/>
      <dgm:t>
        <a:bodyPr/>
        <a:lstStyle/>
        <a:p>
          <a:pPr algn="just"/>
          <a:r>
            <a:rPr lang="es-ES" sz="2000" b="0" dirty="0"/>
            <a:t>Posicionar la Institución Universitaria ITFIP como ente transformador de la región y la nación </a:t>
          </a:r>
          <a:r>
            <a:rPr lang="es-CO" sz="2000" b="0" dirty="0">
              <a:solidFill>
                <a:srgbClr val="0033CC"/>
              </a:solidFill>
            </a:rPr>
            <a:t>Factor 1: Misión y  Proyecto Institucional</a:t>
          </a:r>
          <a:endParaRPr lang="es-ES" sz="2000" b="0" dirty="0">
            <a:solidFill>
              <a:srgbClr val="0033CC"/>
            </a:solidFill>
          </a:endParaRPr>
        </a:p>
      </dgm:t>
    </dgm:pt>
    <dgm:pt modelId="{63980037-7E04-4FE9-8CFB-93D3670DEEF3}" type="parTrans" cxnId="{AE5626A6-45D2-4932-9239-B216A6288DF6}">
      <dgm:prSet/>
      <dgm:spPr/>
      <dgm:t>
        <a:bodyPr/>
        <a:lstStyle/>
        <a:p>
          <a:endParaRPr lang="es-ES" sz="3200"/>
        </a:p>
      </dgm:t>
    </dgm:pt>
    <dgm:pt modelId="{8BA85C74-C0CF-4BEE-BC06-8294A1F22F31}" type="sibTrans" cxnId="{AE5626A6-45D2-4932-9239-B216A6288DF6}">
      <dgm:prSet/>
      <dgm:spPr/>
      <dgm:t>
        <a:bodyPr/>
        <a:lstStyle/>
        <a:p>
          <a:endParaRPr lang="es-ES" sz="3200"/>
        </a:p>
      </dgm:t>
    </dgm:pt>
    <dgm:pt modelId="{C960AF41-007D-4353-A7AD-C5A41D9E565B}" type="pres">
      <dgm:prSet presAssocID="{D0AA079A-3A7C-4EE9-B574-CA5EC2F5D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B876BB9-FC60-4C01-8B5B-C53999B97F62}" type="pres">
      <dgm:prSet presAssocID="{2F6C899B-DFF2-474E-94FA-F2412914A08D}" presName="linNode" presStyleCnt="0"/>
      <dgm:spPr/>
    </dgm:pt>
    <dgm:pt modelId="{0CFF46CA-70DD-46CE-AFB2-3D0C069B0266}" type="pres">
      <dgm:prSet presAssocID="{2F6C899B-DFF2-474E-94FA-F2412914A08D}" presName="parentText" presStyleLbl="node1" presStyleIdx="0" presStyleCnt="1" custScaleX="25445" custScaleY="94325" custLinFactNeighborX="-3595" custLinFactNeighborY="57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26E9EB-08FC-45E7-8043-F59E05EF70DE}" type="pres">
      <dgm:prSet presAssocID="{2F6C899B-DFF2-474E-94FA-F2412914A08D}" presName="descendantText" presStyleLbl="alignAccFollowNode1" presStyleIdx="0" presStyleCnt="1" custScaleX="145517" custScaleY="117267" custLinFactNeighborX="-8130" custLinFactNeighborY="12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6F1B82F-5879-443C-A103-D4DD1F07D07C}" type="presOf" srcId="{3A7FE2CA-8BCF-4EDF-A699-FEDB8C1B5A36}" destId="{9E26E9EB-08FC-45E7-8043-F59E05EF70DE}" srcOrd="0" destOrd="1" presId="urn:microsoft.com/office/officeart/2005/8/layout/vList5"/>
    <dgm:cxn modelId="{7C1C2C40-E63D-479B-A7A9-6AB58CBFCBA7}" srcId="{D0AA079A-3A7C-4EE9-B574-CA5EC2F5D5B2}" destId="{2F6C899B-DFF2-474E-94FA-F2412914A08D}" srcOrd="0" destOrd="0" parTransId="{2D4080A7-429E-4067-8FBD-AB7E9AB5073E}" sibTransId="{9F87FDAF-5A9C-47E3-9CAB-154D15C90508}"/>
    <dgm:cxn modelId="{AE5626A6-45D2-4932-9239-B216A6288DF6}" srcId="{2F6C899B-DFF2-474E-94FA-F2412914A08D}" destId="{4F9510AD-3676-4B98-82BF-88CCD77209B7}" srcOrd="3" destOrd="0" parTransId="{63980037-7E04-4FE9-8CFB-93D3670DEEF3}" sibTransId="{8BA85C74-C0CF-4BEE-BC06-8294A1F22F31}"/>
    <dgm:cxn modelId="{ED76BA09-178F-48C2-805E-8A2A0FF632CE}" type="presOf" srcId="{C5B97BB8-BEF0-4EF2-9E09-10DCC59F8B7D}" destId="{9E26E9EB-08FC-45E7-8043-F59E05EF70DE}" srcOrd="0" destOrd="2" presId="urn:microsoft.com/office/officeart/2005/8/layout/vList5"/>
    <dgm:cxn modelId="{87A2E165-0A3E-45D6-AFED-F59F0EBF4A40}" type="presOf" srcId="{2F6C899B-DFF2-474E-94FA-F2412914A08D}" destId="{0CFF46CA-70DD-46CE-AFB2-3D0C069B0266}" srcOrd="0" destOrd="0" presId="urn:microsoft.com/office/officeart/2005/8/layout/vList5"/>
    <dgm:cxn modelId="{C3B17CFF-2563-4803-A1F1-954182323A3D}" srcId="{2F6C899B-DFF2-474E-94FA-F2412914A08D}" destId="{3A7FE2CA-8BCF-4EDF-A699-FEDB8C1B5A36}" srcOrd="1" destOrd="0" parTransId="{13D79609-A9A6-4EE3-9DF2-CFC241605E14}" sibTransId="{D2B163D5-3C6C-4718-88DA-D40407E0C962}"/>
    <dgm:cxn modelId="{A1E5283C-5A83-49A2-9211-4BB393D91F81}" type="presOf" srcId="{D0AA079A-3A7C-4EE9-B574-CA5EC2F5D5B2}" destId="{C960AF41-007D-4353-A7AD-C5A41D9E565B}" srcOrd="0" destOrd="0" presId="urn:microsoft.com/office/officeart/2005/8/layout/vList5"/>
    <dgm:cxn modelId="{928B0D9E-B12A-49A1-8291-1EFABC781999}" type="presOf" srcId="{0D3374FA-1667-4BE0-8853-8159990264F0}" destId="{9E26E9EB-08FC-45E7-8043-F59E05EF70DE}" srcOrd="0" destOrd="0" presId="urn:microsoft.com/office/officeart/2005/8/layout/vList5"/>
    <dgm:cxn modelId="{6180F01A-1B14-4783-B6A4-DD59F88D08A7}" type="presOf" srcId="{4F9510AD-3676-4B98-82BF-88CCD77209B7}" destId="{9E26E9EB-08FC-45E7-8043-F59E05EF70DE}" srcOrd="0" destOrd="3" presId="urn:microsoft.com/office/officeart/2005/8/layout/vList5"/>
    <dgm:cxn modelId="{2667EEE3-49C4-4E0A-B240-E87FC531D084}" srcId="{2F6C899B-DFF2-474E-94FA-F2412914A08D}" destId="{0D3374FA-1667-4BE0-8853-8159990264F0}" srcOrd="0" destOrd="0" parTransId="{19E6458D-8F98-44E2-BB48-7112B3788E06}" sibTransId="{EF169C12-9BBD-45A1-89C2-589B9580107A}"/>
    <dgm:cxn modelId="{619A2D3B-7CE3-41ED-9082-EE5B75173D30}" srcId="{2F6C899B-DFF2-474E-94FA-F2412914A08D}" destId="{C5B97BB8-BEF0-4EF2-9E09-10DCC59F8B7D}" srcOrd="2" destOrd="0" parTransId="{7586769E-A424-4478-89D3-369A27CCD22E}" sibTransId="{01E2E535-9D5D-49EB-9046-F832FDA2C112}"/>
    <dgm:cxn modelId="{4D75AF07-3623-4044-9499-7281A7C6245C}" type="presParOf" srcId="{C960AF41-007D-4353-A7AD-C5A41D9E565B}" destId="{7B876BB9-FC60-4C01-8B5B-C53999B97F62}" srcOrd="0" destOrd="0" presId="urn:microsoft.com/office/officeart/2005/8/layout/vList5"/>
    <dgm:cxn modelId="{BCF92804-A249-4329-865D-57DB7026504A}" type="presParOf" srcId="{7B876BB9-FC60-4C01-8B5B-C53999B97F62}" destId="{0CFF46CA-70DD-46CE-AFB2-3D0C069B0266}" srcOrd="0" destOrd="0" presId="urn:microsoft.com/office/officeart/2005/8/layout/vList5"/>
    <dgm:cxn modelId="{03D306E0-0767-4AB9-B6F7-57DFC529DE9C}" type="presParOf" srcId="{7B876BB9-FC60-4C01-8B5B-C53999B97F62}" destId="{9E26E9EB-08FC-45E7-8043-F59E05EF70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AA079A-3A7C-4EE9-B574-CA5EC2F5D5B2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2F6C899B-DFF2-474E-94FA-F2412914A08D}">
      <dgm:prSet phldrT="[Texto]" custT="1"/>
      <dgm:spPr>
        <a:solidFill>
          <a:srgbClr val="FFC000"/>
        </a:solidFill>
      </dgm:spPr>
      <dgm:t>
        <a:bodyPr vert="vert270"/>
        <a:lstStyle/>
        <a:p>
          <a:r>
            <a:rPr lang="es-ES" sz="2800" dirty="0"/>
            <a:t>PROCESOS INTERNOS</a:t>
          </a:r>
        </a:p>
      </dgm:t>
    </dgm:pt>
    <dgm:pt modelId="{2D4080A7-429E-4067-8FBD-AB7E9AB5073E}" type="parTrans" cxnId="{7C1C2C40-E63D-479B-A7A9-6AB58CBFCBA7}">
      <dgm:prSet/>
      <dgm:spPr/>
      <dgm:t>
        <a:bodyPr/>
        <a:lstStyle/>
        <a:p>
          <a:endParaRPr lang="es-ES" sz="1200"/>
        </a:p>
      </dgm:t>
    </dgm:pt>
    <dgm:pt modelId="{9F87FDAF-5A9C-47E3-9CAB-154D15C90508}" type="sibTrans" cxnId="{7C1C2C40-E63D-479B-A7A9-6AB58CBFCBA7}">
      <dgm:prSet/>
      <dgm:spPr/>
      <dgm:t>
        <a:bodyPr/>
        <a:lstStyle/>
        <a:p>
          <a:endParaRPr lang="es-ES" sz="1200"/>
        </a:p>
      </dgm:t>
    </dgm:pt>
    <dgm:pt modelId="{0D3374FA-1667-4BE0-8853-8159990264F0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Excelencia académica: Ofrecer educación de alta calidad y generar relaciones de valor e interacción  con el entorno. </a:t>
          </a:r>
          <a:r>
            <a:rPr lang="es-CO" sz="1600" b="0" dirty="0">
              <a:solidFill>
                <a:srgbClr val="0033CC"/>
              </a:solidFill>
            </a:rPr>
            <a:t>Factor 4: Procesos académicos y Factor 9: Pertinencia e impacto social.</a:t>
          </a:r>
          <a:endParaRPr lang="es-ES" sz="1600" b="0" dirty="0">
            <a:solidFill>
              <a:srgbClr val="0033CC"/>
            </a:solidFill>
          </a:endParaRPr>
        </a:p>
      </dgm:t>
    </dgm:pt>
    <dgm:pt modelId="{19E6458D-8F98-44E2-BB48-7112B3788E06}" type="parTrans" cxnId="{2667EEE3-49C4-4E0A-B240-E87FC531D084}">
      <dgm:prSet/>
      <dgm:spPr/>
      <dgm:t>
        <a:bodyPr/>
        <a:lstStyle/>
        <a:p>
          <a:endParaRPr lang="es-ES" sz="1200"/>
        </a:p>
      </dgm:t>
    </dgm:pt>
    <dgm:pt modelId="{EF169C12-9BBD-45A1-89C2-589B9580107A}" type="sibTrans" cxnId="{2667EEE3-49C4-4E0A-B240-E87FC531D084}">
      <dgm:prSet/>
      <dgm:spPr/>
      <dgm:t>
        <a:bodyPr/>
        <a:lstStyle/>
        <a:p>
          <a:endParaRPr lang="es-ES" sz="1200"/>
        </a:p>
      </dgm:t>
    </dgm:pt>
    <dgm:pt modelId="{4F9510AD-3676-4B98-82BF-88CCD77209B7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Servicio: Lograr un servicio de excelencia integrada e integral para los estudiantes. </a:t>
          </a:r>
          <a:r>
            <a:rPr lang="es-CO" sz="1600" b="0" dirty="0">
              <a:solidFill>
                <a:srgbClr val="0033CC"/>
              </a:solidFill>
            </a:rPr>
            <a:t>Factor 2: Estudiantes.</a:t>
          </a:r>
          <a:endParaRPr lang="es-ES" sz="1600" b="0" dirty="0">
            <a:solidFill>
              <a:srgbClr val="0033CC"/>
            </a:solidFill>
          </a:endParaRPr>
        </a:p>
      </dgm:t>
    </dgm:pt>
    <dgm:pt modelId="{63980037-7E04-4FE9-8CFB-93D3670DEEF3}" type="parTrans" cxnId="{AE5626A6-45D2-4932-9239-B216A6288DF6}">
      <dgm:prSet/>
      <dgm:spPr/>
      <dgm:t>
        <a:bodyPr/>
        <a:lstStyle/>
        <a:p>
          <a:endParaRPr lang="es-ES" sz="3600"/>
        </a:p>
      </dgm:t>
    </dgm:pt>
    <dgm:pt modelId="{8BA85C74-C0CF-4BEE-BC06-8294A1F22F31}" type="sibTrans" cxnId="{AE5626A6-45D2-4932-9239-B216A6288DF6}">
      <dgm:prSet/>
      <dgm:spPr/>
      <dgm:t>
        <a:bodyPr/>
        <a:lstStyle/>
        <a:p>
          <a:endParaRPr lang="es-ES" sz="3600"/>
        </a:p>
      </dgm:t>
    </dgm:pt>
    <dgm:pt modelId="{33424C84-1409-43B7-B18B-E0C55309407B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Efectividad Operacional: asegurar la eficiencia y eficacia de los procesos académicos y administrativos, en pro de la calidad educativa. </a:t>
          </a:r>
          <a:r>
            <a:rPr lang="es-CO" sz="1600" b="0" dirty="0">
              <a:solidFill>
                <a:srgbClr val="0033CC"/>
              </a:solidFill>
            </a:rPr>
            <a:t>Factor 8 y 10: Autoevaluación - </a:t>
          </a:r>
          <a:r>
            <a:rPr lang="es-CO" sz="1600" b="0" dirty="0" smtClean="0">
              <a:solidFill>
                <a:srgbClr val="0033CC"/>
              </a:solidFill>
            </a:rPr>
            <a:t>autorregulación </a:t>
          </a:r>
          <a:r>
            <a:rPr lang="es-CO" sz="1600" b="0" dirty="0">
              <a:solidFill>
                <a:srgbClr val="0033CC"/>
              </a:solidFill>
            </a:rPr>
            <a:t>y organización y gestión.</a:t>
          </a:r>
          <a:endParaRPr lang="es-ES" sz="1600" b="0" dirty="0">
            <a:solidFill>
              <a:srgbClr val="0033CC"/>
            </a:solidFill>
          </a:endParaRPr>
        </a:p>
      </dgm:t>
    </dgm:pt>
    <dgm:pt modelId="{72F9C233-7A7A-48B6-8D9A-E1A6B83E7161}" type="parTrans" cxnId="{5EBF30A5-5290-4F32-A393-8B54D3D973AD}">
      <dgm:prSet/>
      <dgm:spPr/>
      <dgm:t>
        <a:bodyPr/>
        <a:lstStyle/>
        <a:p>
          <a:endParaRPr lang="es-ES" sz="3600"/>
        </a:p>
      </dgm:t>
    </dgm:pt>
    <dgm:pt modelId="{6E1B82AA-6B56-4C4F-BA46-0ED6C8D5E691}" type="sibTrans" cxnId="{5EBF30A5-5290-4F32-A393-8B54D3D973AD}">
      <dgm:prSet/>
      <dgm:spPr/>
      <dgm:t>
        <a:bodyPr/>
        <a:lstStyle/>
        <a:p>
          <a:endParaRPr lang="es-ES" sz="3600"/>
        </a:p>
      </dgm:t>
    </dgm:pt>
    <dgm:pt modelId="{B83AA13C-1866-4EAD-91FA-ADA28CBFBC84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Internacionalización y regionalización: asegurar el relacionamiento con la región y el mundo globalizado</a:t>
          </a:r>
          <a:r>
            <a:rPr lang="es-ES" sz="1600" b="0" dirty="0">
              <a:solidFill>
                <a:srgbClr val="0033CC"/>
              </a:solidFill>
            </a:rPr>
            <a:t>. </a:t>
          </a:r>
          <a:r>
            <a:rPr lang="es-CO" sz="1600" b="0" dirty="0">
              <a:solidFill>
                <a:srgbClr val="0033CC"/>
              </a:solidFill>
            </a:rPr>
            <a:t>Factor 5: Visibilidad nacional e internacional.</a:t>
          </a:r>
          <a:endParaRPr lang="es-ES" sz="1600" b="0" dirty="0">
            <a:solidFill>
              <a:srgbClr val="0033CC"/>
            </a:solidFill>
          </a:endParaRPr>
        </a:p>
      </dgm:t>
    </dgm:pt>
    <dgm:pt modelId="{3C54DF6F-3CB4-483F-B634-9EFA76D85CBD}" type="parTrans" cxnId="{3A51EC6D-33F5-4C6B-955D-95873B964F53}">
      <dgm:prSet/>
      <dgm:spPr/>
      <dgm:t>
        <a:bodyPr/>
        <a:lstStyle/>
        <a:p>
          <a:endParaRPr lang="es-ES" sz="3600"/>
        </a:p>
      </dgm:t>
    </dgm:pt>
    <dgm:pt modelId="{45FA098F-C4EF-4207-91F5-5C0F048D91E1}" type="sibTrans" cxnId="{3A51EC6D-33F5-4C6B-955D-95873B964F53}">
      <dgm:prSet/>
      <dgm:spPr/>
      <dgm:t>
        <a:bodyPr/>
        <a:lstStyle/>
        <a:p>
          <a:endParaRPr lang="es-ES" sz="3600"/>
        </a:p>
      </dgm:t>
    </dgm:pt>
    <dgm:pt modelId="{61A23A30-D4CF-475B-9F0C-F8008244EAA0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Consolidar el Bienestar </a:t>
          </a:r>
          <a:r>
            <a:rPr lang="es-ES" sz="1600" dirty="0" smtClean="0"/>
            <a:t>Institucional</a:t>
          </a:r>
          <a:r>
            <a:rPr lang="es-ES" sz="1600" dirty="0"/>
            <a:t>: contribuir con el éxito del proyecto de vida de la comunidad académica, propender por la ampliación de cobertura y fomentar la cultura de la convivencia y la paz. </a:t>
          </a:r>
          <a:r>
            <a:rPr lang="es-CO" sz="1600" b="0" dirty="0">
              <a:solidFill>
                <a:srgbClr val="0033CC"/>
              </a:solidFill>
            </a:rPr>
            <a:t>Factor 7: Bienestar Institucional.</a:t>
          </a:r>
          <a:endParaRPr lang="es-ES" sz="1600" b="0" dirty="0">
            <a:solidFill>
              <a:srgbClr val="0033CC"/>
            </a:solidFill>
          </a:endParaRPr>
        </a:p>
      </dgm:t>
    </dgm:pt>
    <dgm:pt modelId="{D74ED2D2-35D2-45A6-9024-4A6206E8DC17}" type="parTrans" cxnId="{1EEEB945-6B05-47CB-B6A2-6F73017D56E2}">
      <dgm:prSet/>
      <dgm:spPr/>
      <dgm:t>
        <a:bodyPr/>
        <a:lstStyle/>
        <a:p>
          <a:endParaRPr lang="es-ES" sz="3600"/>
        </a:p>
      </dgm:t>
    </dgm:pt>
    <dgm:pt modelId="{004EC0D7-AE4E-4779-A01F-6FF87F95F18F}" type="sibTrans" cxnId="{1EEEB945-6B05-47CB-B6A2-6F73017D56E2}">
      <dgm:prSet/>
      <dgm:spPr/>
      <dgm:t>
        <a:bodyPr/>
        <a:lstStyle/>
        <a:p>
          <a:endParaRPr lang="es-ES" sz="3600"/>
        </a:p>
      </dgm:t>
    </dgm:pt>
    <dgm:pt modelId="{E10271FF-C13B-4FEC-8992-8F6F4C240115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 Investigación e innovación: Generar soluciones a las problemáticas del entorno a través de la promoción y consolidación de la I+D+i para la competitividad regional y nacional. </a:t>
          </a:r>
          <a:r>
            <a:rPr lang="es-CO" sz="1600" b="0" dirty="0">
              <a:solidFill>
                <a:srgbClr val="0033CC"/>
              </a:solidFill>
            </a:rPr>
            <a:t>Factor 6: Investigación.</a:t>
          </a:r>
          <a:endParaRPr lang="es-ES" sz="1600" b="0" dirty="0">
            <a:solidFill>
              <a:srgbClr val="0033CC"/>
            </a:solidFill>
          </a:endParaRPr>
        </a:p>
      </dgm:t>
    </dgm:pt>
    <dgm:pt modelId="{044A23A7-A07A-4D87-8378-60606094BA6B}" type="parTrans" cxnId="{82CDBDA5-1719-4CD8-8AF6-9A08D29E2D14}">
      <dgm:prSet/>
      <dgm:spPr/>
      <dgm:t>
        <a:bodyPr/>
        <a:lstStyle/>
        <a:p>
          <a:endParaRPr lang="es-ES" sz="3600"/>
        </a:p>
      </dgm:t>
    </dgm:pt>
    <dgm:pt modelId="{1EDBBE4F-CA27-4AA0-903F-74E303716F1B}" type="sibTrans" cxnId="{82CDBDA5-1719-4CD8-8AF6-9A08D29E2D14}">
      <dgm:prSet/>
      <dgm:spPr/>
      <dgm:t>
        <a:bodyPr/>
        <a:lstStyle/>
        <a:p>
          <a:endParaRPr lang="es-ES" sz="3600"/>
        </a:p>
      </dgm:t>
    </dgm:pt>
    <dgm:pt modelId="{FA3C605A-1127-4331-A02C-EF09D824E3C8}">
      <dgm:prSet phldrT="[Texto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es-ES" sz="1600" dirty="0"/>
            <a:t>Desarrollo Institucional: Garantizar la infraestructura de acuerdo con las necesidades y proyecciones institucionales. Consolidar y desarrollar la Institución con criterios de pertinencia y sostenibilidad.  </a:t>
          </a:r>
          <a:r>
            <a:rPr lang="es-CO" sz="1600" b="0" dirty="0">
              <a:solidFill>
                <a:srgbClr val="0033CC"/>
              </a:solidFill>
            </a:rPr>
            <a:t>Factor 10: Organización y gestión..</a:t>
          </a:r>
          <a:endParaRPr lang="es-ES" sz="1600" b="0" dirty="0">
            <a:solidFill>
              <a:srgbClr val="0033CC"/>
            </a:solidFill>
          </a:endParaRPr>
        </a:p>
      </dgm:t>
    </dgm:pt>
    <dgm:pt modelId="{6D1C79C6-9BD5-4D90-92B3-171F8C8BDB41}" type="parTrans" cxnId="{6778A7D7-9E07-4BA8-A6FD-A96629C7888F}">
      <dgm:prSet/>
      <dgm:spPr/>
      <dgm:t>
        <a:bodyPr/>
        <a:lstStyle/>
        <a:p>
          <a:endParaRPr lang="es-ES" sz="3600"/>
        </a:p>
      </dgm:t>
    </dgm:pt>
    <dgm:pt modelId="{0C2A90C9-8ADA-45A4-90E0-D2E9FEC0B9D9}" type="sibTrans" cxnId="{6778A7D7-9E07-4BA8-A6FD-A96629C7888F}">
      <dgm:prSet/>
      <dgm:spPr/>
      <dgm:t>
        <a:bodyPr/>
        <a:lstStyle/>
        <a:p>
          <a:endParaRPr lang="es-ES" sz="3600"/>
        </a:p>
      </dgm:t>
    </dgm:pt>
    <dgm:pt modelId="{C960AF41-007D-4353-A7AD-C5A41D9E565B}" type="pres">
      <dgm:prSet presAssocID="{D0AA079A-3A7C-4EE9-B574-CA5EC2F5D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B876BB9-FC60-4C01-8B5B-C53999B97F62}" type="pres">
      <dgm:prSet presAssocID="{2F6C899B-DFF2-474E-94FA-F2412914A08D}" presName="linNode" presStyleCnt="0"/>
      <dgm:spPr/>
    </dgm:pt>
    <dgm:pt modelId="{0CFF46CA-70DD-46CE-AFB2-3D0C069B0266}" type="pres">
      <dgm:prSet presAssocID="{2F6C899B-DFF2-474E-94FA-F2412914A08D}" presName="parentText" presStyleLbl="node1" presStyleIdx="0" presStyleCnt="1" custScaleX="30054" custScaleY="97450" custLinFactNeighborX="-1802" custLinFactNeighborY="-6278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26E9EB-08FC-45E7-8043-F59E05EF70DE}" type="pres">
      <dgm:prSet presAssocID="{2F6C899B-DFF2-474E-94FA-F2412914A08D}" presName="descendantText" presStyleLbl="alignAccFollowNode1" presStyleIdx="0" presStyleCnt="1" custScaleX="144429" custScaleY="120435" custLinFactNeighborX="-1058" custLinFactNeighborY="-3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F9FDF8E-A246-4BC4-B78D-68CAA2C7241F}" type="presOf" srcId="{61A23A30-D4CF-475B-9F0C-F8008244EAA0}" destId="{9E26E9EB-08FC-45E7-8043-F59E05EF70DE}" srcOrd="0" destOrd="3" presId="urn:microsoft.com/office/officeart/2005/8/layout/vList5"/>
    <dgm:cxn modelId="{9FA98A96-17F2-4272-80BA-A2BD597BDFED}" type="presOf" srcId="{D0AA079A-3A7C-4EE9-B574-CA5EC2F5D5B2}" destId="{C960AF41-007D-4353-A7AD-C5A41D9E565B}" srcOrd="0" destOrd="0" presId="urn:microsoft.com/office/officeart/2005/8/layout/vList5"/>
    <dgm:cxn modelId="{6778A7D7-9E07-4BA8-A6FD-A96629C7888F}" srcId="{2F6C899B-DFF2-474E-94FA-F2412914A08D}" destId="{FA3C605A-1127-4331-A02C-EF09D824E3C8}" srcOrd="6" destOrd="0" parTransId="{6D1C79C6-9BD5-4D90-92B3-171F8C8BDB41}" sibTransId="{0C2A90C9-8ADA-45A4-90E0-D2E9FEC0B9D9}"/>
    <dgm:cxn modelId="{CC6469A2-2C5D-4682-81AA-208FD48FDC97}" type="presOf" srcId="{2F6C899B-DFF2-474E-94FA-F2412914A08D}" destId="{0CFF46CA-70DD-46CE-AFB2-3D0C069B0266}" srcOrd="0" destOrd="0" presId="urn:microsoft.com/office/officeart/2005/8/layout/vList5"/>
    <dgm:cxn modelId="{3A51EC6D-33F5-4C6B-955D-95873B964F53}" srcId="{2F6C899B-DFF2-474E-94FA-F2412914A08D}" destId="{B83AA13C-1866-4EAD-91FA-ADA28CBFBC84}" srcOrd="2" destOrd="0" parTransId="{3C54DF6F-3CB4-483F-B634-9EFA76D85CBD}" sibTransId="{45FA098F-C4EF-4207-91F5-5C0F048D91E1}"/>
    <dgm:cxn modelId="{BF767088-161D-492F-87CF-6E17659B0A81}" type="presOf" srcId="{FA3C605A-1127-4331-A02C-EF09D824E3C8}" destId="{9E26E9EB-08FC-45E7-8043-F59E05EF70DE}" srcOrd="0" destOrd="6" presId="urn:microsoft.com/office/officeart/2005/8/layout/vList5"/>
    <dgm:cxn modelId="{ECCC51B2-922D-4BBB-B228-2FE6F2FFF8A6}" type="presOf" srcId="{0D3374FA-1667-4BE0-8853-8159990264F0}" destId="{9E26E9EB-08FC-45E7-8043-F59E05EF70DE}" srcOrd="0" destOrd="0" presId="urn:microsoft.com/office/officeart/2005/8/layout/vList5"/>
    <dgm:cxn modelId="{1EEEB945-6B05-47CB-B6A2-6F73017D56E2}" srcId="{2F6C899B-DFF2-474E-94FA-F2412914A08D}" destId="{61A23A30-D4CF-475B-9F0C-F8008244EAA0}" srcOrd="3" destOrd="0" parTransId="{D74ED2D2-35D2-45A6-9024-4A6206E8DC17}" sibTransId="{004EC0D7-AE4E-4779-A01F-6FF87F95F18F}"/>
    <dgm:cxn modelId="{86DCDD93-2D22-4450-9B97-FC90DEA818CD}" type="presOf" srcId="{33424C84-1409-43B7-B18B-E0C55309407B}" destId="{9E26E9EB-08FC-45E7-8043-F59E05EF70DE}" srcOrd="0" destOrd="5" presId="urn:microsoft.com/office/officeart/2005/8/layout/vList5"/>
    <dgm:cxn modelId="{AE5626A6-45D2-4932-9239-B216A6288DF6}" srcId="{2F6C899B-DFF2-474E-94FA-F2412914A08D}" destId="{4F9510AD-3676-4B98-82BF-88CCD77209B7}" srcOrd="4" destOrd="0" parTransId="{63980037-7E04-4FE9-8CFB-93D3670DEEF3}" sibTransId="{8BA85C74-C0CF-4BEE-BC06-8294A1F22F31}"/>
    <dgm:cxn modelId="{2667EEE3-49C4-4E0A-B240-E87FC531D084}" srcId="{2F6C899B-DFF2-474E-94FA-F2412914A08D}" destId="{0D3374FA-1667-4BE0-8853-8159990264F0}" srcOrd="0" destOrd="0" parTransId="{19E6458D-8F98-44E2-BB48-7112B3788E06}" sibTransId="{EF169C12-9BBD-45A1-89C2-589B9580107A}"/>
    <dgm:cxn modelId="{8C6507F6-8CE0-48C1-9620-A8881AAF31E0}" type="presOf" srcId="{E10271FF-C13B-4FEC-8992-8F6F4C240115}" destId="{9E26E9EB-08FC-45E7-8043-F59E05EF70DE}" srcOrd="0" destOrd="1" presId="urn:microsoft.com/office/officeart/2005/8/layout/vList5"/>
    <dgm:cxn modelId="{2B9D4947-7209-4C56-980C-72419BF216AD}" type="presOf" srcId="{B83AA13C-1866-4EAD-91FA-ADA28CBFBC84}" destId="{9E26E9EB-08FC-45E7-8043-F59E05EF70DE}" srcOrd="0" destOrd="2" presId="urn:microsoft.com/office/officeart/2005/8/layout/vList5"/>
    <dgm:cxn modelId="{5EBF30A5-5290-4F32-A393-8B54D3D973AD}" srcId="{2F6C899B-DFF2-474E-94FA-F2412914A08D}" destId="{33424C84-1409-43B7-B18B-E0C55309407B}" srcOrd="5" destOrd="0" parTransId="{72F9C233-7A7A-48B6-8D9A-E1A6B83E7161}" sibTransId="{6E1B82AA-6B56-4C4F-BA46-0ED6C8D5E691}"/>
    <dgm:cxn modelId="{82CDBDA5-1719-4CD8-8AF6-9A08D29E2D14}" srcId="{2F6C899B-DFF2-474E-94FA-F2412914A08D}" destId="{E10271FF-C13B-4FEC-8992-8F6F4C240115}" srcOrd="1" destOrd="0" parTransId="{044A23A7-A07A-4D87-8378-60606094BA6B}" sibTransId="{1EDBBE4F-CA27-4AA0-903F-74E303716F1B}"/>
    <dgm:cxn modelId="{7C1C2C40-E63D-479B-A7A9-6AB58CBFCBA7}" srcId="{D0AA079A-3A7C-4EE9-B574-CA5EC2F5D5B2}" destId="{2F6C899B-DFF2-474E-94FA-F2412914A08D}" srcOrd="0" destOrd="0" parTransId="{2D4080A7-429E-4067-8FBD-AB7E9AB5073E}" sibTransId="{9F87FDAF-5A9C-47E3-9CAB-154D15C90508}"/>
    <dgm:cxn modelId="{C5CCBFC3-1A2F-46B4-ACBA-573BAEE9AF5B}" type="presOf" srcId="{4F9510AD-3676-4B98-82BF-88CCD77209B7}" destId="{9E26E9EB-08FC-45E7-8043-F59E05EF70DE}" srcOrd="0" destOrd="4" presId="urn:microsoft.com/office/officeart/2005/8/layout/vList5"/>
    <dgm:cxn modelId="{CD49DD9A-E386-44B0-8925-8494DBE80520}" type="presParOf" srcId="{C960AF41-007D-4353-A7AD-C5A41D9E565B}" destId="{7B876BB9-FC60-4C01-8B5B-C53999B97F62}" srcOrd="0" destOrd="0" presId="urn:microsoft.com/office/officeart/2005/8/layout/vList5"/>
    <dgm:cxn modelId="{623C7664-FAD2-4B1B-9E4C-3FD5AD0236E0}" type="presParOf" srcId="{7B876BB9-FC60-4C01-8B5B-C53999B97F62}" destId="{0CFF46CA-70DD-46CE-AFB2-3D0C069B0266}" srcOrd="0" destOrd="0" presId="urn:microsoft.com/office/officeart/2005/8/layout/vList5"/>
    <dgm:cxn modelId="{6B7B563D-B822-459C-B20B-4A038BE8749E}" type="presParOf" srcId="{7B876BB9-FC60-4C01-8B5B-C53999B97F62}" destId="{9E26E9EB-08FC-45E7-8043-F59E05EF70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AA079A-3A7C-4EE9-B574-CA5EC2F5D5B2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2F6C899B-DFF2-474E-94FA-F2412914A08D}">
      <dgm:prSet phldrT="[Texto]" custT="1"/>
      <dgm:spPr>
        <a:solidFill>
          <a:srgbClr val="FF3399"/>
        </a:solidFill>
      </dgm:spPr>
      <dgm:t>
        <a:bodyPr vert="vert270"/>
        <a:lstStyle/>
        <a:p>
          <a:r>
            <a:rPr lang="es-ES" sz="2000" b="0"/>
            <a:t>APRENDIZAJE Y CRECIMIENTO</a:t>
          </a:r>
        </a:p>
      </dgm:t>
    </dgm:pt>
    <dgm:pt modelId="{2D4080A7-429E-4067-8FBD-AB7E9AB5073E}" type="parTrans" cxnId="{7C1C2C40-E63D-479B-A7A9-6AB58CBFCBA7}">
      <dgm:prSet/>
      <dgm:spPr/>
      <dgm:t>
        <a:bodyPr/>
        <a:lstStyle/>
        <a:p>
          <a:endParaRPr lang="es-ES" sz="1400" b="0"/>
        </a:p>
      </dgm:t>
    </dgm:pt>
    <dgm:pt modelId="{9F87FDAF-5A9C-47E3-9CAB-154D15C90508}" type="sibTrans" cxnId="{7C1C2C40-E63D-479B-A7A9-6AB58CBFCBA7}">
      <dgm:prSet/>
      <dgm:spPr/>
      <dgm:t>
        <a:bodyPr/>
        <a:lstStyle/>
        <a:p>
          <a:endParaRPr lang="es-ES" sz="1400" b="0"/>
        </a:p>
      </dgm:t>
    </dgm:pt>
    <dgm:pt modelId="{0D3374FA-1667-4BE0-8853-8159990264F0}">
      <dgm:prSet phldrT="[Texto]" custT="1"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r>
            <a:rPr lang="es-ES" sz="1800" b="0" dirty="0"/>
            <a:t>Desarrollo Humano en integridad: Fortalecer el desarrollo, motivación y sentido de pertenencia del cuerpo docente y administrativo de la Institución. </a:t>
          </a:r>
          <a:r>
            <a:rPr lang="es-ES" sz="1800" b="0" dirty="0">
              <a:solidFill>
                <a:srgbClr val="0033CC"/>
              </a:solidFill>
            </a:rPr>
            <a:t>Factor 3. Profesores</a:t>
          </a:r>
        </a:p>
      </dgm:t>
    </dgm:pt>
    <dgm:pt modelId="{19E6458D-8F98-44E2-BB48-7112B3788E06}" type="parTrans" cxnId="{2667EEE3-49C4-4E0A-B240-E87FC531D084}">
      <dgm:prSet/>
      <dgm:spPr/>
      <dgm:t>
        <a:bodyPr/>
        <a:lstStyle/>
        <a:p>
          <a:endParaRPr lang="es-ES" sz="1400" b="0"/>
        </a:p>
      </dgm:t>
    </dgm:pt>
    <dgm:pt modelId="{EF169C12-9BBD-45A1-89C2-589B9580107A}" type="sibTrans" cxnId="{2667EEE3-49C4-4E0A-B240-E87FC531D084}">
      <dgm:prSet/>
      <dgm:spPr/>
      <dgm:t>
        <a:bodyPr/>
        <a:lstStyle/>
        <a:p>
          <a:endParaRPr lang="es-ES" sz="1400" b="0"/>
        </a:p>
      </dgm:t>
    </dgm:pt>
    <dgm:pt modelId="{DFFF49A3-DB3B-4A26-8D23-8CA3A2138C06}">
      <dgm:prSet phldrT="[Texto]" custT="1"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r>
            <a:rPr lang="es-ES" sz="1800" b="0" dirty="0"/>
            <a:t>Capital Institucional: Fortalecer la cultura del liderazgo transformador, la sostenibilidad, convivencia y la paz. Garantizar procesos de gestión que continúen con el fortalecimiento de la calidad en la Institución. </a:t>
          </a:r>
          <a:r>
            <a:rPr lang="es-ES" sz="1800" b="0" dirty="0">
              <a:solidFill>
                <a:srgbClr val="0033CC"/>
              </a:solidFill>
            </a:rPr>
            <a:t>Factor 8. Gestión y organización.</a:t>
          </a:r>
        </a:p>
      </dgm:t>
    </dgm:pt>
    <dgm:pt modelId="{3489DAB2-8C12-4665-AE73-167C3F771223}" type="parTrans" cxnId="{C2B8F194-69FB-4466-8C57-9AB4D10F12A5}">
      <dgm:prSet/>
      <dgm:spPr/>
      <dgm:t>
        <a:bodyPr/>
        <a:lstStyle/>
        <a:p>
          <a:endParaRPr lang="es-ES" sz="4000" b="0"/>
        </a:p>
      </dgm:t>
    </dgm:pt>
    <dgm:pt modelId="{32802506-96F2-457A-95DA-D9A2F6E04341}" type="sibTrans" cxnId="{C2B8F194-69FB-4466-8C57-9AB4D10F12A5}">
      <dgm:prSet/>
      <dgm:spPr/>
      <dgm:t>
        <a:bodyPr/>
        <a:lstStyle/>
        <a:p>
          <a:endParaRPr lang="es-ES" sz="4000" b="0"/>
        </a:p>
      </dgm:t>
    </dgm:pt>
    <dgm:pt modelId="{119A0A53-E8C7-43E6-BFA8-B645645D82D6}">
      <dgm:prSet phldrT="[Texto]" custT="1"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r>
            <a:rPr lang="es-ES" sz="1800" b="0" dirty="0"/>
            <a:t>Gestión tecnológica y de la información: Garantizar que la tecnología se herramienta pertinente y armónica de la estrategia institucional. </a:t>
          </a:r>
          <a:r>
            <a:rPr lang="es-ES" sz="1800" b="0" dirty="0">
              <a:solidFill>
                <a:srgbClr val="0033CC"/>
              </a:solidFill>
            </a:rPr>
            <a:t>Factor 10: Recursos físicos</a:t>
          </a:r>
        </a:p>
      </dgm:t>
    </dgm:pt>
    <dgm:pt modelId="{EC0B5E37-F40A-42D3-9D17-536FACCA95B4}" type="parTrans" cxnId="{DBFBB89D-4830-4816-AF8A-E7692C89CF48}">
      <dgm:prSet/>
      <dgm:spPr/>
      <dgm:t>
        <a:bodyPr/>
        <a:lstStyle/>
        <a:p>
          <a:endParaRPr lang="es-ES" sz="4000" b="0"/>
        </a:p>
      </dgm:t>
    </dgm:pt>
    <dgm:pt modelId="{3DF64F3D-DFD4-43A9-9BB8-36A9CFF32EA5}" type="sibTrans" cxnId="{DBFBB89D-4830-4816-AF8A-E7692C89CF48}">
      <dgm:prSet/>
      <dgm:spPr/>
      <dgm:t>
        <a:bodyPr/>
        <a:lstStyle/>
        <a:p>
          <a:endParaRPr lang="es-ES" sz="4000" b="0"/>
        </a:p>
      </dgm:t>
    </dgm:pt>
    <dgm:pt modelId="{C960AF41-007D-4353-A7AD-C5A41D9E565B}" type="pres">
      <dgm:prSet presAssocID="{D0AA079A-3A7C-4EE9-B574-CA5EC2F5D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B876BB9-FC60-4C01-8B5B-C53999B97F62}" type="pres">
      <dgm:prSet presAssocID="{2F6C899B-DFF2-474E-94FA-F2412914A08D}" presName="linNode" presStyleCnt="0"/>
      <dgm:spPr/>
    </dgm:pt>
    <dgm:pt modelId="{0CFF46CA-70DD-46CE-AFB2-3D0C069B0266}" type="pres">
      <dgm:prSet presAssocID="{2F6C899B-DFF2-474E-94FA-F2412914A08D}" presName="parentText" presStyleLbl="node1" presStyleIdx="0" presStyleCnt="1" custScaleX="28077" custScaleY="87735" custLinFactNeighborX="-5873" custLinFactNeighborY="-410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26E9EB-08FC-45E7-8043-F59E05EF70DE}" type="pres">
      <dgm:prSet presAssocID="{2F6C899B-DFF2-474E-94FA-F2412914A08D}" presName="descendantText" presStyleLbl="alignAccFollowNode1" presStyleIdx="0" presStyleCnt="1" custScaleX="135018" custScaleY="106242" custLinFactNeighborX="-4231" custLinFactNeighborY="-42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BFBB89D-4830-4816-AF8A-E7692C89CF48}" srcId="{2F6C899B-DFF2-474E-94FA-F2412914A08D}" destId="{119A0A53-E8C7-43E6-BFA8-B645645D82D6}" srcOrd="2" destOrd="0" parTransId="{EC0B5E37-F40A-42D3-9D17-536FACCA95B4}" sibTransId="{3DF64F3D-DFD4-43A9-9BB8-36A9CFF32EA5}"/>
    <dgm:cxn modelId="{9D90830A-7A8E-4DE5-A028-A9080E2ABB8F}" type="presOf" srcId="{2F6C899B-DFF2-474E-94FA-F2412914A08D}" destId="{0CFF46CA-70DD-46CE-AFB2-3D0C069B0266}" srcOrd="0" destOrd="0" presId="urn:microsoft.com/office/officeart/2005/8/layout/vList5"/>
    <dgm:cxn modelId="{7C1C2C40-E63D-479B-A7A9-6AB58CBFCBA7}" srcId="{D0AA079A-3A7C-4EE9-B574-CA5EC2F5D5B2}" destId="{2F6C899B-DFF2-474E-94FA-F2412914A08D}" srcOrd="0" destOrd="0" parTransId="{2D4080A7-429E-4067-8FBD-AB7E9AB5073E}" sibTransId="{9F87FDAF-5A9C-47E3-9CAB-154D15C90508}"/>
    <dgm:cxn modelId="{DA1BA184-516E-460E-849B-9C5C4B405E48}" type="presOf" srcId="{0D3374FA-1667-4BE0-8853-8159990264F0}" destId="{9E26E9EB-08FC-45E7-8043-F59E05EF70DE}" srcOrd="0" destOrd="0" presId="urn:microsoft.com/office/officeart/2005/8/layout/vList5"/>
    <dgm:cxn modelId="{DE6105DD-8E4C-4A99-A2F2-3D95F7269154}" type="presOf" srcId="{DFFF49A3-DB3B-4A26-8D23-8CA3A2138C06}" destId="{9E26E9EB-08FC-45E7-8043-F59E05EF70DE}" srcOrd="0" destOrd="1" presId="urn:microsoft.com/office/officeart/2005/8/layout/vList5"/>
    <dgm:cxn modelId="{7B8F651F-B5CD-4921-8E5F-4ED6C8602866}" type="presOf" srcId="{119A0A53-E8C7-43E6-BFA8-B645645D82D6}" destId="{9E26E9EB-08FC-45E7-8043-F59E05EF70DE}" srcOrd="0" destOrd="2" presId="urn:microsoft.com/office/officeart/2005/8/layout/vList5"/>
    <dgm:cxn modelId="{2667EEE3-49C4-4E0A-B240-E87FC531D084}" srcId="{2F6C899B-DFF2-474E-94FA-F2412914A08D}" destId="{0D3374FA-1667-4BE0-8853-8159990264F0}" srcOrd="0" destOrd="0" parTransId="{19E6458D-8F98-44E2-BB48-7112B3788E06}" sibTransId="{EF169C12-9BBD-45A1-89C2-589B9580107A}"/>
    <dgm:cxn modelId="{650CDCE2-5FA4-4D9E-B7E2-7679F5CA2E80}" type="presOf" srcId="{D0AA079A-3A7C-4EE9-B574-CA5EC2F5D5B2}" destId="{C960AF41-007D-4353-A7AD-C5A41D9E565B}" srcOrd="0" destOrd="0" presId="urn:microsoft.com/office/officeart/2005/8/layout/vList5"/>
    <dgm:cxn modelId="{C2B8F194-69FB-4466-8C57-9AB4D10F12A5}" srcId="{2F6C899B-DFF2-474E-94FA-F2412914A08D}" destId="{DFFF49A3-DB3B-4A26-8D23-8CA3A2138C06}" srcOrd="1" destOrd="0" parTransId="{3489DAB2-8C12-4665-AE73-167C3F771223}" sibTransId="{32802506-96F2-457A-95DA-D9A2F6E04341}"/>
    <dgm:cxn modelId="{F0E63F4B-6D6B-49DD-A633-C0B1951F8D29}" type="presParOf" srcId="{C960AF41-007D-4353-A7AD-C5A41D9E565B}" destId="{7B876BB9-FC60-4C01-8B5B-C53999B97F62}" srcOrd="0" destOrd="0" presId="urn:microsoft.com/office/officeart/2005/8/layout/vList5"/>
    <dgm:cxn modelId="{A6AD0A75-C5DD-4FDE-ACD9-048E13A81D35}" type="presParOf" srcId="{7B876BB9-FC60-4C01-8B5B-C53999B97F62}" destId="{0CFF46CA-70DD-46CE-AFB2-3D0C069B0266}" srcOrd="0" destOrd="0" presId="urn:microsoft.com/office/officeart/2005/8/layout/vList5"/>
    <dgm:cxn modelId="{55D41588-071C-4B32-9FBF-1084D28E184D}" type="presParOf" srcId="{7B876BB9-FC60-4C01-8B5B-C53999B97F62}" destId="{9E26E9EB-08FC-45E7-8043-F59E05EF70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ED61D0-7B76-45F7-8550-786F4A3F3315}" type="doc">
      <dgm:prSet loTypeId="urn:microsoft.com/office/officeart/2005/8/layout/list1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CA18C765-F626-4257-A7CD-9B97569DAC3C}">
      <dgm:prSet phldrT="[Texto]" custT="1"/>
      <dgm:spPr>
        <a:xfrm>
          <a:off x="270002" y="107937"/>
          <a:ext cx="3780028" cy="324720"/>
        </a:xfrm>
        <a:solidFill>
          <a:srgbClr val="000066"/>
        </a:solidFill>
      </dgm:spPr>
      <dgm:t>
        <a:bodyPr/>
        <a:lstStyle/>
        <a:p>
          <a:pPr algn="ctr">
            <a:buNone/>
          </a:pPr>
          <a:r>
            <a:rPr lang="es-ES" sz="1800" b="1">
              <a:latin typeface="Arial Black" panose="020B0A04020102020204" pitchFamily="34" charset="0"/>
              <a:ea typeface="+mn-ea"/>
              <a:cs typeface="+mn-cs"/>
            </a:rPr>
            <a:t>Alta calidad y pertinencia educativa</a:t>
          </a:r>
        </a:p>
      </dgm:t>
    </dgm:pt>
    <dgm:pt modelId="{E637A411-EEC3-4D4D-9D69-03AB6E85D9B8}" type="parTrans" cxnId="{890189CD-0DE8-4548-9FAF-B3DA74AA6ABC}">
      <dgm:prSet/>
      <dgm:spPr/>
      <dgm:t>
        <a:bodyPr/>
        <a:lstStyle/>
        <a:p>
          <a:pPr algn="ctr"/>
          <a:endParaRPr lang="es-ES" sz="2800"/>
        </a:p>
      </dgm:t>
    </dgm:pt>
    <dgm:pt modelId="{D20AF065-533D-4CCB-A6E2-C7281C55F45A}" type="sibTrans" cxnId="{890189CD-0DE8-4548-9FAF-B3DA74AA6ABC}">
      <dgm:prSet/>
      <dgm:spPr/>
      <dgm:t>
        <a:bodyPr/>
        <a:lstStyle/>
        <a:p>
          <a:pPr algn="ctr"/>
          <a:endParaRPr lang="es-ES" sz="2800"/>
        </a:p>
      </dgm:t>
    </dgm:pt>
    <dgm:pt modelId="{5E148531-5A50-40F3-89FD-D276DCC2CC94}">
      <dgm:prSet phldrT="[Texto]" custT="1"/>
      <dgm:spPr>
        <a:xfrm>
          <a:off x="270002" y="606897"/>
          <a:ext cx="3780028" cy="324720"/>
        </a:xfrm>
        <a:solidFill>
          <a:srgbClr val="003399"/>
        </a:solidFill>
      </dgm:spPr>
      <dgm:t>
        <a:bodyPr/>
        <a:lstStyle/>
        <a:p>
          <a:pPr algn="ctr">
            <a:buNone/>
          </a:pPr>
          <a:r>
            <a:rPr lang="es-ES" sz="1800" b="1">
              <a:latin typeface="Arial Black" panose="020B0A04020102020204" pitchFamily="34" charset="0"/>
              <a:ea typeface="+mn-ea"/>
              <a:cs typeface="+mn-cs"/>
            </a:rPr>
            <a:t>Formación integral con alto sentido humano</a:t>
          </a:r>
        </a:p>
      </dgm:t>
    </dgm:pt>
    <dgm:pt modelId="{DC9EE2CF-9E3C-4BDF-A516-2B2172216C03}" type="parTrans" cxnId="{18EE0CB7-4962-4B77-8DDD-AF818C92FFC6}">
      <dgm:prSet/>
      <dgm:spPr/>
      <dgm:t>
        <a:bodyPr/>
        <a:lstStyle/>
        <a:p>
          <a:pPr algn="ctr"/>
          <a:endParaRPr lang="es-ES" sz="2800"/>
        </a:p>
      </dgm:t>
    </dgm:pt>
    <dgm:pt modelId="{AB03C95D-49FE-45F6-99F9-E3C0199EDDBD}" type="sibTrans" cxnId="{18EE0CB7-4962-4B77-8DDD-AF818C92FFC6}">
      <dgm:prSet/>
      <dgm:spPr/>
      <dgm:t>
        <a:bodyPr/>
        <a:lstStyle/>
        <a:p>
          <a:pPr algn="ctr"/>
          <a:endParaRPr lang="es-ES" sz="2800"/>
        </a:p>
      </dgm:t>
    </dgm:pt>
    <dgm:pt modelId="{D989EF1D-B9AC-42C2-9403-3FB1D3DDAF34}">
      <dgm:prSet phldrT="[Texto]" custT="1"/>
      <dgm:spPr>
        <a:xfrm>
          <a:off x="270002" y="1105857"/>
          <a:ext cx="3780028" cy="324720"/>
        </a:xfrm>
        <a:solidFill>
          <a:srgbClr val="0033CC"/>
        </a:solidFill>
      </dgm:spPr>
      <dgm:t>
        <a:bodyPr/>
        <a:lstStyle/>
        <a:p>
          <a:pPr algn="ctr">
            <a:buNone/>
          </a:pPr>
          <a:r>
            <a:rPr lang="es-ES" sz="1800" b="1" dirty="0">
              <a:latin typeface="Arial Black" panose="020B0A04020102020204" pitchFamily="34" charset="0"/>
              <a:ea typeface="+mn-ea"/>
              <a:cs typeface="+mn-cs"/>
            </a:rPr>
            <a:t>Internacionalización y vínculo con el sector externo</a:t>
          </a:r>
        </a:p>
      </dgm:t>
    </dgm:pt>
    <dgm:pt modelId="{44404565-86D5-425B-99B4-5C6E0733957B}" type="parTrans" cxnId="{47F87864-219B-4374-95F9-D3C6321A2C93}">
      <dgm:prSet/>
      <dgm:spPr/>
      <dgm:t>
        <a:bodyPr/>
        <a:lstStyle/>
        <a:p>
          <a:pPr algn="ctr"/>
          <a:endParaRPr lang="es-ES" sz="2800"/>
        </a:p>
      </dgm:t>
    </dgm:pt>
    <dgm:pt modelId="{DC47075C-F1FE-416A-88EB-300D3C0052D1}" type="sibTrans" cxnId="{47F87864-219B-4374-95F9-D3C6321A2C93}">
      <dgm:prSet/>
      <dgm:spPr/>
      <dgm:t>
        <a:bodyPr/>
        <a:lstStyle/>
        <a:p>
          <a:pPr algn="ctr"/>
          <a:endParaRPr lang="es-ES" sz="2800"/>
        </a:p>
      </dgm:t>
    </dgm:pt>
    <dgm:pt modelId="{18524EA8-89A2-4B60-B5D2-2492117A9772}">
      <dgm:prSet phldrT="[Texto]" custT="1"/>
      <dgm:spPr>
        <a:xfrm>
          <a:off x="270002" y="2103777"/>
          <a:ext cx="3780028" cy="324720"/>
        </a:xfrm>
        <a:solidFill>
          <a:srgbClr val="5757D5"/>
        </a:solidFill>
      </dgm:spPr>
      <dgm:t>
        <a:bodyPr/>
        <a:lstStyle/>
        <a:p>
          <a:pPr algn="ctr">
            <a:buNone/>
          </a:pPr>
          <a:r>
            <a:rPr lang="es-ES" sz="1800" b="1" dirty="0">
              <a:latin typeface="Arial Black" panose="020B0A04020102020204" pitchFamily="34" charset="0"/>
              <a:ea typeface="+mn-ea"/>
              <a:cs typeface="+mn-cs"/>
            </a:rPr>
            <a:t>Bienestar </a:t>
          </a:r>
          <a:r>
            <a:rPr lang="es-ES" sz="1800" b="1" dirty="0" smtClean="0">
              <a:latin typeface="Arial Black" panose="020B0A04020102020204" pitchFamily="34" charset="0"/>
              <a:ea typeface="+mn-ea"/>
              <a:cs typeface="+mn-cs"/>
            </a:rPr>
            <a:t>Institucional</a:t>
          </a:r>
          <a:endParaRPr lang="es-ES" sz="1800" b="1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66E33CA5-4315-47F0-8649-6B55C962B1D6}" type="parTrans" cxnId="{077833B0-9465-4C52-8D95-00321AB11D6D}">
      <dgm:prSet/>
      <dgm:spPr/>
      <dgm:t>
        <a:bodyPr/>
        <a:lstStyle/>
        <a:p>
          <a:pPr algn="ctr"/>
          <a:endParaRPr lang="es-ES" sz="2800"/>
        </a:p>
      </dgm:t>
    </dgm:pt>
    <dgm:pt modelId="{112BF8DB-092B-48CF-99A7-85468FEDBE27}" type="sibTrans" cxnId="{077833B0-9465-4C52-8D95-00321AB11D6D}">
      <dgm:prSet/>
      <dgm:spPr/>
      <dgm:t>
        <a:bodyPr/>
        <a:lstStyle/>
        <a:p>
          <a:pPr algn="ctr"/>
          <a:endParaRPr lang="es-ES" sz="2800"/>
        </a:p>
      </dgm:t>
    </dgm:pt>
    <dgm:pt modelId="{A8661D91-AAE3-4503-90AA-FD58BE0FD426}">
      <dgm:prSet phldrT="[Texto]" custT="1"/>
      <dgm:spPr>
        <a:xfrm>
          <a:off x="270002" y="2602737"/>
          <a:ext cx="3780028" cy="324720"/>
        </a:xfrm>
        <a:solidFill>
          <a:srgbClr val="00B0F0"/>
        </a:solidFill>
      </dgm:spPr>
      <dgm:t>
        <a:bodyPr/>
        <a:lstStyle/>
        <a:p>
          <a:pPr algn="ctr">
            <a:buNone/>
          </a:pPr>
          <a:r>
            <a:rPr lang="es-ES" sz="1800" b="1" dirty="0">
              <a:latin typeface="Arial Black" panose="020B0A04020102020204" pitchFamily="34" charset="0"/>
              <a:ea typeface="+mn-ea"/>
              <a:cs typeface="+mn-cs"/>
            </a:rPr>
            <a:t>Organización y modernización Institucional</a:t>
          </a:r>
        </a:p>
      </dgm:t>
    </dgm:pt>
    <dgm:pt modelId="{B681AD2F-07C4-478B-BF53-9F2CD1239132}" type="parTrans" cxnId="{91652C61-B86D-4876-A3E1-4BBCB08C1AEF}">
      <dgm:prSet/>
      <dgm:spPr/>
      <dgm:t>
        <a:bodyPr/>
        <a:lstStyle/>
        <a:p>
          <a:pPr algn="ctr"/>
          <a:endParaRPr lang="es-ES" sz="2800"/>
        </a:p>
      </dgm:t>
    </dgm:pt>
    <dgm:pt modelId="{8B3FA3BC-B810-410C-A8DD-AFD75B406543}" type="sibTrans" cxnId="{91652C61-B86D-4876-A3E1-4BBCB08C1AEF}">
      <dgm:prSet/>
      <dgm:spPr/>
      <dgm:t>
        <a:bodyPr/>
        <a:lstStyle/>
        <a:p>
          <a:pPr algn="ctr"/>
          <a:endParaRPr lang="es-ES" sz="2800"/>
        </a:p>
      </dgm:t>
    </dgm:pt>
    <dgm:pt modelId="{90393B6C-9379-4357-9640-C92D1CBCE0DD}">
      <dgm:prSet phldrT="[Texto]" custT="1"/>
      <dgm:spPr>
        <a:xfrm>
          <a:off x="270002" y="1604817"/>
          <a:ext cx="3780028" cy="324720"/>
        </a:xfrm>
        <a:solidFill>
          <a:srgbClr val="3366CC"/>
        </a:solidFill>
      </dgm:spPr>
      <dgm:t>
        <a:bodyPr/>
        <a:lstStyle/>
        <a:p>
          <a:pPr algn="ctr">
            <a:buNone/>
          </a:pPr>
          <a:r>
            <a:rPr lang="es-ES" sz="1800" b="1">
              <a:latin typeface="Arial Black" panose="020B0A04020102020204" pitchFamily="34" charset="0"/>
              <a:ea typeface="+mn-ea"/>
              <a:cs typeface="+mn-cs"/>
            </a:rPr>
            <a:t>Investigación e innovación</a:t>
          </a:r>
        </a:p>
      </dgm:t>
    </dgm:pt>
    <dgm:pt modelId="{D9E31DE7-7DC7-4589-9095-51D39EA7651D}" type="parTrans" cxnId="{9B03B8EF-26EA-43B8-BF7B-8878ECDFC4DE}">
      <dgm:prSet/>
      <dgm:spPr/>
      <dgm:t>
        <a:bodyPr/>
        <a:lstStyle/>
        <a:p>
          <a:pPr algn="ctr"/>
          <a:endParaRPr lang="es-ES" sz="2800"/>
        </a:p>
      </dgm:t>
    </dgm:pt>
    <dgm:pt modelId="{03949BB7-02D6-4402-81B7-9DE9A6EE6E86}" type="sibTrans" cxnId="{9B03B8EF-26EA-43B8-BF7B-8878ECDFC4DE}">
      <dgm:prSet/>
      <dgm:spPr/>
      <dgm:t>
        <a:bodyPr/>
        <a:lstStyle/>
        <a:p>
          <a:pPr algn="ctr"/>
          <a:endParaRPr lang="es-ES" sz="2800"/>
        </a:p>
      </dgm:t>
    </dgm:pt>
    <dgm:pt modelId="{589F7EE6-79B3-4A85-88EA-64DA84497DAA}" type="pres">
      <dgm:prSet presAssocID="{28ED61D0-7B76-45F7-8550-786F4A3F33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18ED042-7052-4D41-BB1C-7F8475C06B65}" type="pres">
      <dgm:prSet presAssocID="{CA18C765-F626-4257-A7CD-9B97569DAC3C}" presName="parentLin" presStyleCnt="0"/>
      <dgm:spPr/>
    </dgm:pt>
    <dgm:pt modelId="{A7F25201-7DBB-4C33-9DCF-B86A10A84692}" type="pres">
      <dgm:prSet presAssocID="{CA18C765-F626-4257-A7CD-9B97569DAC3C}" presName="parentLeftMargin" presStyleLbl="node1" presStyleIdx="0" presStyleCnt="6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978B3C29-16A2-41CD-A374-7ED8933A657F}" type="pres">
      <dgm:prSet presAssocID="{CA18C765-F626-4257-A7CD-9B97569DAC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BC26A7-47DD-48BF-8C45-807AAEE90C80}" type="pres">
      <dgm:prSet presAssocID="{CA18C765-F626-4257-A7CD-9B97569DAC3C}" presName="negativeSpace" presStyleCnt="0"/>
      <dgm:spPr/>
    </dgm:pt>
    <dgm:pt modelId="{4D69746A-F2AC-4DA1-A8F7-2333D6F13FE2}" type="pres">
      <dgm:prSet presAssocID="{CA18C765-F626-4257-A7CD-9B97569DAC3C}" presName="childText" presStyleLbl="conFgAcc1" presStyleIdx="0" presStyleCnt="6">
        <dgm:presLayoutVars>
          <dgm:bulletEnabled val="1"/>
        </dgm:presLayoutVars>
      </dgm:prSet>
      <dgm:spPr>
        <a:xfrm>
          <a:off x="0" y="270297"/>
          <a:ext cx="5400039" cy="277200"/>
        </a:xfrm>
        <a:prstGeom prst="rect">
          <a:avLst/>
        </a:prstGeom>
      </dgm:spPr>
    </dgm:pt>
    <dgm:pt modelId="{68ECD8BE-8C45-4199-8D6B-E0A811CF96E5}" type="pres">
      <dgm:prSet presAssocID="{D20AF065-533D-4CCB-A6E2-C7281C55F45A}" presName="spaceBetweenRectangles" presStyleCnt="0"/>
      <dgm:spPr/>
    </dgm:pt>
    <dgm:pt modelId="{E40F8CF8-37D7-428B-847C-FDAA1C4170F8}" type="pres">
      <dgm:prSet presAssocID="{5E148531-5A50-40F3-89FD-D276DCC2CC94}" presName="parentLin" presStyleCnt="0"/>
      <dgm:spPr/>
    </dgm:pt>
    <dgm:pt modelId="{3C5E00B6-6020-410B-87BB-DD8CE49B50E4}" type="pres">
      <dgm:prSet presAssocID="{5E148531-5A50-40F3-89FD-D276DCC2CC94}" presName="parentLeftMargin" presStyleLbl="node1" presStyleIdx="0" presStyleCnt="6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5719AF8F-A610-4B54-A825-E57DB7269B48}" type="pres">
      <dgm:prSet presAssocID="{5E148531-5A50-40F3-89FD-D276DCC2CC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50C6A8-DCDE-4ECD-8DB8-353D2F308724}" type="pres">
      <dgm:prSet presAssocID="{5E148531-5A50-40F3-89FD-D276DCC2CC94}" presName="negativeSpace" presStyleCnt="0"/>
      <dgm:spPr/>
    </dgm:pt>
    <dgm:pt modelId="{527AE319-6EE3-4F8B-A426-9A106DB93303}" type="pres">
      <dgm:prSet presAssocID="{5E148531-5A50-40F3-89FD-D276DCC2CC94}" presName="childText" presStyleLbl="conFgAcc1" presStyleIdx="1" presStyleCnt="6">
        <dgm:presLayoutVars>
          <dgm:bulletEnabled val="1"/>
        </dgm:presLayoutVars>
      </dgm:prSet>
      <dgm:spPr>
        <a:xfrm>
          <a:off x="0" y="769257"/>
          <a:ext cx="5400039" cy="277200"/>
        </a:xfrm>
        <a:prstGeom prst="rect">
          <a:avLst/>
        </a:prstGeom>
      </dgm:spPr>
    </dgm:pt>
    <dgm:pt modelId="{368C697F-D961-4418-AEEA-BE5419ACB602}" type="pres">
      <dgm:prSet presAssocID="{AB03C95D-49FE-45F6-99F9-E3C0199EDDBD}" presName="spaceBetweenRectangles" presStyleCnt="0"/>
      <dgm:spPr/>
    </dgm:pt>
    <dgm:pt modelId="{AF3ACB72-C360-4BD5-837A-8668B05D922D}" type="pres">
      <dgm:prSet presAssocID="{D989EF1D-B9AC-42C2-9403-3FB1D3DDAF34}" presName="parentLin" presStyleCnt="0"/>
      <dgm:spPr/>
    </dgm:pt>
    <dgm:pt modelId="{F1105253-57EB-4EEA-8403-C283F47AE062}" type="pres">
      <dgm:prSet presAssocID="{D989EF1D-B9AC-42C2-9403-3FB1D3DDAF34}" presName="parentLeftMargin" presStyleLbl="node1" presStyleIdx="1" presStyleCnt="6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5EDAF260-642F-48C6-9D73-D784DB06E4C0}" type="pres">
      <dgm:prSet presAssocID="{D989EF1D-B9AC-42C2-9403-3FB1D3DDAF3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616DAE-5AD0-42E8-80C4-776A098C553C}" type="pres">
      <dgm:prSet presAssocID="{D989EF1D-B9AC-42C2-9403-3FB1D3DDAF34}" presName="negativeSpace" presStyleCnt="0"/>
      <dgm:spPr/>
    </dgm:pt>
    <dgm:pt modelId="{4AD2870E-E79E-41FB-AE9B-DB8CFA05CD0F}" type="pres">
      <dgm:prSet presAssocID="{D989EF1D-B9AC-42C2-9403-3FB1D3DDAF34}" presName="childText" presStyleLbl="conFgAcc1" presStyleIdx="2" presStyleCnt="6">
        <dgm:presLayoutVars>
          <dgm:bulletEnabled val="1"/>
        </dgm:presLayoutVars>
      </dgm:prSet>
      <dgm:spPr>
        <a:xfrm>
          <a:off x="0" y="1268217"/>
          <a:ext cx="5400039" cy="277200"/>
        </a:xfrm>
        <a:prstGeom prst="rect">
          <a:avLst/>
        </a:prstGeom>
      </dgm:spPr>
    </dgm:pt>
    <dgm:pt modelId="{382A9369-BA89-4264-9E11-5137D3BE5625}" type="pres">
      <dgm:prSet presAssocID="{DC47075C-F1FE-416A-88EB-300D3C0052D1}" presName="spaceBetweenRectangles" presStyleCnt="0"/>
      <dgm:spPr/>
    </dgm:pt>
    <dgm:pt modelId="{1063432E-7BBA-4498-BD50-8C395FA70C2D}" type="pres">
      <dgm:prSet presAssocID="{90393B6C-9379-4357-9640-C92D1CBCE0DD}" presName="parentLin" presStyleCnt="0"/>
      <dgm:spPr/>
    </dgm:pt>
    <dgm:pt modelId="{9A8A1DB0-00D7-4516-8C74-AD5DD7DD831A}" type="pres">
      <dgm:prSet presAssocID="{90393B6C-9379-4357-9640-C92D1CBCE0DD}" presName="parentLeftMargin" presStyleLbl="node1" presStyleIdx="2" presStyleCnt="6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17E5D384-0795-4F78-BB9F-05C294F41A97}" type="pres">
      <dgm:prSet presAssocID="{90393B6C-9379-4357-9640-C92D1CBCE0D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D162E8-1E82-449B-907D-644DA60ED3FC}" type="pres">
      <dgm:prSet presAssocID="{90393B6C-9379-4357-9640-C92D1CBCE0DD}" presName="negativeSpace" presStyleCnt="0"/>
      <dgm:spPr/>
    </dgm:pt>
    <dgm:pt modelId="{AFFDD3A4-2C89-4A8C-9997-EE48A5FD3D5C}" type="pres">
      <dgm:prSet presAssocID="{90393B6C-9379-4357-9640-C92D1CBCE0DD}" presName="childText" presStyleLbl="conFgAcc1" presStyleIdx="3" presStyleCnt="6">
        <dgm:presLayoutVars>
          <dgm:bulletEnabled val="1"/>
        </dgm:presLayoutVars>
      </dgm:prSet>
      <dgm:spPr>
        <a:xfrm>
          <a:off x="0" y="1767177"/>
          <a:ext cx="5400039" cy="277200"/>
        </a:xfrm>
        <a:prstGeom prst="rect">
          <a:avLst/>
        </a:prstGeom>
      </dgm:spPr>
    </dgm:pt>
    <dgm:pt modelId="{EEFFEBEA-0244-4898-A2B0-62F3D517106B}" type="pres">
      <dgm:prSet presAssocID="{03949BB7-02D6-4402-81B7-9DE9A6EE6E86}" presName="spaceBetweenRectangles" presStyleCnt="0"/>
      <dgm:spPr/>
    </dgm:pt>
    <dgm:pt modelId="{067731E8-D939-4CF0-9676-0F27B7940B54}" type="pres">
      <dgm:prSet presAssocID="{18524EA8-89A2-4B60-B5D2-2492117A9772}" presName="parentLin" presStyleCnt="0"/>
      <dgm:spPr/>
    </dgm:pt>
    <dgm:pt modelId="{FB01104A-686A-4F2D-A9A0-4B512F6CD97D}" type="pres">
      <dgm:prSet presAssocID="{18524EA8-89A2-4B60-B5D2-2492117A9772}" presName="parentLeftMargin" presStyleLbl="node1" presStyleIdx="3" presStyleCnt="6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48D1B63E-E50B-4C01-B11E-6A4DAD9C2763}" type="pres">
      <dgm:prSet presAssocID="{18524EA8-89A2-4B60-B5D2-2492117A977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D8549E-A23D-4A7C-8C03-28CE18E80B48}" type="pres">
      <dgm:prSet presAssocID="{18524EA8-89A2-4B60-B5D2-2492117A9772}" presName="negativeSpace" presStyleCnt="0"/>
      <dgm:spPr/>
    </dgm:pt>
    <dgm:pt modelId="{DB5119CA-FF32-45C1-83A6-630857A5C98F}" type="pres">
      <dgm:prSet presAssocID="{18524EA8-89A2-4B60-B5D2-2492117A9772}" presName="childText" presStyleLbl="conFgAcc1" presStyleIdx="4" presStyleCnt="6">
        <dgm:presLayoutVars>
          <dgm:bulletEnabled val="1"/>
        </dgm:presLayoutVars>
      </dgm:prSet>
      <dgm:spPr>
        <a:xfrm>
          <a:off x="0" y="2266137"/>
          <a:ext cx="5400039" cy="277200"/>
        </a:xfrm>
        <a:prstGeom prst="rect">
          <a:avLst/>
        </a:prstGeom>
      </dgm:spPr>
    </dgm:pt>
    <dgm:pt modelId="{2042DC26-A8DF-483A-86DF-2472682801EC}" type="pres">
      <dgm:prSet presAssocID="{112BF8DB-092B-48CF-99A7-85468FEDBE27}" presName="spaceBetweenRectangles" presStyleCnt="0"/>
      <dgm:spPr/>
    </dgm:pt>
    <dgm:pt modelId="{F8FD9546-606F-45B0-86A4-DEA602C4761D}" type="pres">
      <dgm:prSet presAssocID="{A8661D91-AAE3-4503-90AA-FD58BE0FD426}" presName="parentLin" presStyleCnt="0"/>
      <dgm:spPr/>
    </dgm:pt>
    <dgm:pt modelId="{45EF5635-92AF-4538-8FAE-DC85E6DA86E4}" type="pres">
      <dgm:prSet presAssocID="{A8661D91-AAE3-4503-90AA-FD58BE0FD426}" presName="parentLeftMargin" presStyleLbl="node1" presStyleIdx="4" presStyleCnt="6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11D19150-CB0F-458E-831D-A259388ADCE1}" type="pres">
      <dgm:prSet presAssocID="{A8661D91-AAE3-4503-90AA-FD58BE0FD42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FB12FE-A4AC-4B18-8CD7-8B9509318148}" type="pres">
      <dgm:prSet presAssocID="{A8661D91-AAE3-4503-90AA-FD58BE0FD426}" presName="negativeSpace" presStyleCnt="0"/>
      <dgm:spPr/>
    </dgm:pt>
    <dgm:pt modelId="{2204A6C5-D12E-454D-A6CD-309B59736404}" type="pres">
      <dgm:prSet presAssocID="{A8661D91-AAE3-4503-90AA-FD58BE0FD426}" presName="childText" presStyleLbl="conFgAcc1" presStyleIdx="5" presStyleCnt="6">
        <dgm:presLayoutVars>
          <dgm:bulletEnabled val="1"/>
        </dgm:presLayoutVars>
      </dgm:prSet>
      <dgm:spPr>
        <a:xfrm>
          <a:off x="0" y="2765097"/>
          <a:ext cx="5400039" cy="277200"/>
        </a:xfrm>
        <a:prstGeom prst="rect">
          <a:avLst/>
        </a:prstGeom>
      </dgm:spPr>
    </dgm:pt>
  </dgm:ptLst>
  <dgm:cxnLst>
    <dgm:cxn modelId="{ADAE2E7A-418E-4F58-87E4-3FBA41E2358A}" type="presOf" srcId="{90393B6C-9379-4357-9640-C92D1CBCE0DD}" destId="{9A8A1DB0-00D7-4516-8C74-AD5DD7DD831A}" srcOrd="0" destOrd="0" presId="urn:microsoft.com/office/officeart/2005/8/layout/list1"/>
    <dgm:cxn modelId="{38A7EF27-8CFF-46D8-8D04-7D7949AE8626}" type="presOf" srcId="{18524EA8-89A2-4B60-B5D2-2492117A9772}" destId="{48D1B63E-E50B-4C01-B11E-6A4DAD9C2763}" srcOrd="1" destOrd="0" presId="urn:microsoft.com/office/officeart/2005/8/layout/list1"/>
    <dgm:cxn modelId="{24077397-C046-42A3-B8B2-9DB66B6523ED}" type="presOf" srcId="{D989EF1D-B9AC-42C2-9403-3FB1D3DDAF34}" destId="{F1105253-57EB-4EEA-8403-C283F47AE062}" srcOrd="0" destOrd="0" presId="urn:microsoft.com/office/officeart/2005/8/layout/list1"/>
    <dgm:cxn modelId="{5AC32AEB-E09A-4D95-AC56-AE7719566AFD}" type="presOf" srcId="{28ED61D0-7B76-45F7-8550-786F4A3F3315}" destId="{589F7EE6-79B3-4A85-88EA-64DA84497DAA}" srcOrd="0" destOrd="0" presId="urn:microsoft.com/office/officeart/2005/8/layout/list1"/>
    <dgm:cxn modelId="{8E109523-F0FA-45DB-B909-7858097282DA}" type="presOf" srcId="{D989EF1D-B9AC-42C2-9403-3FB1D3DDAF34}" destId="{5EDAF260-642F-48C6-9D73-D784DB06E4C0}" srcOrd="1" destOrd="0" presId="urn:microsoft.com/office/officeart/2005/8/layout/list1"/>
    <dgm:cxn modelId="{999E5FCB-6393-4E8B-8403-9ED05370214A}" type="presOf" srcId="{CA18C765-F626-4257-A7CD-9B97569DAC3C}" destId="{978B3C29-16A2-41CD-A374-7ED8933A657F}" srcOrd="1" destOrd="0" presId="urn:microsoft.com/office/officeart/2005/8/layout/list1"/>
    <dgm:cxn modelId="{1A5D5EBB-72D0-40B6-8743-714E8EC52677}" type="presOf" srcId="{18524EA8-89A2-4B60-B5D2-2492117A9772}" destId="{FB01104A-686A-4F2D-A9A0-4B512F6CD97D}" srcOrd="0" destOrd="0" presId="urn:microsoft.com/office/officeart/2005/8/layout/list1"/>
    <dgm:cxn modelId="{6C29B3FE-CE28-491D-95D3-B5DD1C7C34D3}" type="presOf" srcId="{5E148531-5A50-40F3-89FD-D276DCC2CC94}" destId="{3C5E00B6-6020-410B-87BB-DD8CE49B50E4}" srcOrd="0" destOrd="0" presId="urn:microsoft.com/office/officeart/2005/8/layout/list1"/>
    <dgm:cxn modelId="{4D45381D-897F-4D9B-9CF0-3EB08FFC0695}" type="presOf" srcId="{5E148531-5A50-40F3-89FD-D276DCC2CC94}" destId="{5719AF8F-A610-4B54-A825-E57DB7269B48}" srcOrd="1" destOrd="0" presId="urn:microsoft.com/office/officeart/2005/8/layout/list1"/>
    <dgm:cxn modelId="{18EE0CB7-4962-4B77-8DDD-AF818C92FFC6}" srcId="{28ED61D0-7B76-45F7-8550-786F4A3F3315}" destId="{5E148531-5A50-40F3-89FD-D276DCC2CC94}" srcOrd="1" destOrd="0" parTransId="{DC9EE2CF-9E3C-4BDF-A516-2B2172216C03}" sibTransId="{AB03C95D-49FE-45F6-99F9-E3C0199EDDBD}"/>
    <dgm:cxn modelId="{9B03B8EF-26EA-43B8-BF7B-8878ECDFC4DE}" srcId="{28ED61D0-7B76-45F7-8550-786F4A3F3315}" destId="{90393B6C-9379-4357-9640-C92D1CBCE0DD}" srcOrd="3" destOrd="0" parTransId="{D9E31DE7-7DC7-4589-9095-51D39EA7651D}" sibTransId="{03949BB7-02D6-4402-81B7-9DE9A6EE6E86}"/>
    <dgm:cxn modelId="{077833B0-9465-4C52-8D95-00321AB11D6D}" srcId="{28ED61D0-7B76-45F7-8550-786F4A3F3315}" destId="{18524EA8-89A2-4B60-B5D2-2492117A9772}" srcOrd="4" destOrd="0" parTransId="{66E33CA5-4315-47F0-8649-6B55C962B1D6}" sibTransId="{112BF8DB-092B-48CF-99A7-85468FEDBE27}"/>
    <dgm:cxn modelId="{91652C61-B86D-4876-A3E1-4BBCB08C1AEF}" srcId="{28ED61D0-7B76-45F7-8550-786F4A3F3315}" destId="{A8661D91-AAE3-4503-90AA-FD58BE0FD426}" srcOrd="5" destOrd="0" parTransId="{B681AD2F-07C4-478B-BF53-9F2CD1239132}" sibTransId="{8B3FA3BC-B810-410C-A8DD-AFD75B406543}"/>
    <dgm:cxn modelId="{B322488E-0442-42B3-A12E-F0D23573FCA1}" type="presOf" srcId="{90393B6C-9379-4357-9640-C92D1CBCE0DD}" destId="{17E5D384-0795-4F78-BB9F-05C294F41A97}" srcOrd="1" destOrd="0" presId="urn:microsoft.com/office/officeart/2005/8/layout/list1"/>
    <dgm:cxn modelId="{5386E23F-7FAB-4E05-BFE3-48FB29041836}" type="presOf" srcId="{A8661D91-AAE3-4503-90AA-FD58BE0FD426}" destId="{45EF5635-92AF-4538-8FAE-DC85E6DA86E4}" srcOrd="0" destOrd="0" presId="urn:microsoft.com/office/officeart/2005/8/layout/list1"/>
    <dgm:cxn modelId="{47F87864-219B-4374-95F9-D3C6321A2C93}" srcId="{28ED61D0-7B76-45F7-8550-786F4A3F3315}" destId="{D989EF1D-B9AC-42C2-9403-3FB1D3DDAF34}" srcOrd="2" destOrd="0" parTransId="{44404565-86D5-425B-99B4-5C6E0733957B}" sibTransId="{DC47075C-F1FE-416A-88EB-300D3C0052D1}"/>
    <dgm:cxn modelId="{656363C7-29B6-4162-ADC0-ECF9A53447AC}" type="presOf" srcId="{CA18C765-F626-4257-A7CD-9B97569DAC3C}" destId="{A7F25201-7DBB-4C33-9DCF-B86A10A84692}" srcOrd="0" destOrd="0" presId="urn:microsoft.com/office/officeart/2005/8/layout/list1"/>
    <dgm:cxn modelId="{F311A7A2-F19D-47FD-94C7-EA64F0C2494A}" type="presOf" srcId="{A8661D91-AAE3-4503-90AA-FD58BE0FD426}" destId="{11D19150-CB0F-458E-831D-A259388ADCE1}" srcOrd="1" destOrd="0" presId="urn:microsoft.com/office/officeart/2005/8/layout/list1"/>
    <dgm:cxn modelId="{890189CD-0DE8-4548-9FAF-B3DA74AA6ABC}" srcId="{28ED61D0-7B76-45F7-8550-786F4A3F3315}" destId="{CA18C765-F626-4257-A7CD-9B97569DAC3C}" srcOrd="0" destOrd="0" parTransId="{E637A411-EEC3-4D4D-9D69-03AB6E85D9B8}" sibTransId="{D20AF065-533D-4CCB-A6E2-C7281C55F45A}"/>
    <dgm:cxn modelId="{E2C8CA74-C4F6-43F7-80F9-22E9695D0FD4}" type="presParOf" srcId="{589F7EE6-79B3-4A85-88EA-64DA84497DAA}" destId="{218ED042-7052-4D41-BB1C-7F8475C06B65}" srcOrd="0" destOrd="0" presId="urn:microsoft.com/office/officeart/2005/8/layout/list1"/>
    <dgm:cxn modelId="{03097D85-D3C7-44F4-AFF1-CE271CC32617}" type="presParOf" srcId="{218ED042-7052-4D41-BB1C-7F8475C06B65}" destId="{A7F25201-7DBB-4C33-9DCF-B86A10A84692}" srcOrd="0" destOrd="0" presId="urn:microsoft.com/office/officeart/2005/8/layout/list1"/>
    <dgm:cxn modelId="{8BEF31A0-0B96-4DF1-88F9-1D964F391125}" type="presParOf" srcId="{218ED042-7052-4D41-BB1C-7F8475C06B65}" destId="{978B3C29-16A2-41CD-A374-7ED8933A657F}" srcOrd="1" destOrd="0" presId="urn:microsoft.com/office/officeart/2005/8/layout/list1"/>
    <dgm:cxn modelId="{05A74686-F4BD-4644-B47A-CD0739D57B5E}" type="presParOf" srcId="{589F7EE6-79B3-4A85-88EA-64DA84497DAA}" destId="{19BC26A7-47DD-48BF-8C45-807AAEE90C80}" srcOrd="1" destOrd="0" presId="urn:microsoft.com/office/officeart/2005/8/layout/list1"/>
    <dgm:cxn modelId="{97C7B840-AE75-4825-BA30-2C273067E241}" type="presParOf" srcId="{589F7EE6-79B3-4A85-88EA-64DA84497DAA}" destId="{4D69746A-F2AC-4DA1-A8F7-2333D6F13FE2}" srcOrd="2" destOrd="0" presId="urn:microsoft.com/office/officeart/2005/8/layout/list1"/>
    <dgm:cxn modelId="{06933016-6999-4B5C-83FF-8430ACB3F90C}" type="presParOf" srcId="{589F7EE6-79B3-4A85-88EA-64DA84497DAA}" destId="{68ECD8BE-8C45-4199-8D6B-E0A811CF96E5}" srcOrd="3" destOrd="0" presId="urn:microsoft.com/office/officeart/2005/8/layout/list1"/>
    <dgm:cxn modelId="{CE8FFA09-B4B1-4867-B2C9-88DF87563317}" type="presParOf" srcId="{589F7EE6-79B3-4A85-88EA-64DA84497DAA}" destId="{E40F8CF8-37D7-428B-847C-FDAA1C4170F8}" srcOrd="4" destOrd="0" presId="urn:microsoft.com/office/officeart/2005/8/layout/list1"/>
    <dgm:cxn modelId="{E4842900-A46F-4861-B14C-D5FD92CF8987}" type="presParOf" srcId="{E40F8CF8-37D7-428B-847C-FDAA1C4170F8}" destId="{3C5E00B6-6020-410B-87BB-DD8CE49B50E4}" srcOrd="0" destOrd="0" presId="urn:microsoft.com/office/officeart/2005/8/layout/list1"/>
    <dgm:cxn modelId="{F32419B5-E208-4E3D-B5C9-6EBADDCB75A1}" type="presParOf" srcId="{E40F8CF8-37D7-428B-847C-FDAA1C4170F8}" destId="{5719AF8F-A610-4B54-A825-E57DB7269B48}" srcOrd="1" destOrd="0" presId="urn:microsoft.com/office/officeart/2005/8/layout/list1"/>
    <dgm:cxn modelId="{A931F8A8-A1A3-4B7B-9A78-36982497CC50}" type="presParOf" srcId="{589F7EE6-79B3-4A85-88EA-64DA84497DAA}" destId="{1150C6A8-DCDE-4ECD-8DB8-353D2F308724}" srcOrd="5" destOrd="0" presId="urn:microsoft.com/office/officeart/2005/8/layout/list1"/>
    <dgm:cxn modelId="{761CEE92-44B8-4F4F-86BA-E8A5AB8C013D}" type="presParOf" srcId="{589F7EE6-79B3-4A85-88EA-64DA84497DAA}" destId="{527AE319-6EE3-4F8B-A426-9A106DB93303}" srcOrd="6" destOrd="0" presId="urn:microsoft.com/office/officeart/2005/8/layout/list1"/>
    <dgm:cxn modelId="{FCDB4FCB-4D45-4DCA-B170-D19B085B7071}" type="presParOf" srcId="{589F7EE6-79B3-4A85-88EA-64DA84497DAA}" destId="{368C697F-D961-4418-AEEA-BE5419ACB602}" srcOrd="7" destOrd="0" presId="urn:microsoft.com/office/officeart/2005/8/layout/list1"/>
    <dgm:cxn modelId="{58FF911F-C248-42EE-BA79-732BBF667248}" type="presParOf" srcId="{589F7EE6-79B3-4A85-88EA-64DA84497DAA}" destId="{AF3ACB72-C360-4BD5-837A-8668B05D922D}" srcOrd="8" destOrd="0" presId="urn:microsoft.com/office/officeart/2005/8/layout/list1"/>
    <dgm:cxn modelId="{A7CFCD3E-67B0-4740-9F68-0FA963B05E20}" type="presParOf" srcId="{AF3ACB72-C360-4BD5-837A-8668B05D922D}" destId="{F1105253-57EB-4EEA-8403-C283F47AE062}" srcOrd="0" destOrd="0" presId="urn:microsoft.com/office/officeart/2005/8/layout/list1"/>
    <dgm:cxn modelId="{6CDA5D6A-74C7-4B8B-83E5-2D09F7E21ED4}" type="presParOf" srcId="{AF3ACB72-C360-4BD5-837A-8668B05D922D}" destId="{5EDAF260-642F-48C6-9D73-D784DB06E4C0}" srcOrd="1" destOrd="0" presId="urn:microsoft.com/office/officeart/2005/8/layout/list1"/>
    <dgm:cxn modelId="{A15903EE-38F4-482D-881E-F635C00C5430}" type="presParOf" srcId="{589F7EE6-79B3-4A85-88EA-64DA84497DAA}" destId="{BA616DAE-5AD0-42E8-80C4-776A098C553C}" srcOrd="9" destOrd="0" presId="urn:microsoft.com/office/officeart/2005/8/layout/list1"/>
    <dgm:cxn modelId="{95F18B64-FE83-4EA8-8F91-971D58099E82}" type="presParOf" srcId="{589F7EE6-79B3-4A85-88EA-64DA84497DAA}" destId="{4AD2870E-E79E-41FB-AE9B-DB8CFA05CD0F}" srcOrd="10" destOrd="0" presId="urn:microsoft.com/office/officeart/2005/8/layout/list1"/>
    <dgm:cxn modelId="{1E3ECF37-B3A3-4817-87E1-A0F8D7A5EF58}" type="presParOf" srcId="{589F7EE6-79B3-4A85-88EA-64DA84497DAA}" destId="{382A9369-BA89-4264-9E11-5137D3BE5625}" srcOrd="11" destOrd="0" presId="urn:microsoft.com/office/officeart/2005/8/layout/list1"/>
    <dgm:cxn modelId="{DFAC61D6-198C-47F9-98EC-A0D334CC1519}" type="presParOf" srcId="{589F7EE6-79B3-4A85-88EA-64DA84497DAA}" destId="{1063432E-7BBA-4498-BD50-8C395FA70C2D}" srcOrd="12" destOrd="0" presId="urn:microsoft.com/office/officeart/2005/8/layout/list1"/>
    <dgm:cxn modelId="{670D1A64-B066-485A-AD16-B7F53C9D068F}" type="presParOf" srcId="{1063432E-7BBA-4498-BD50-8C395FA70C2D}" destId="{9A8A1DB0-00D7-4516-8C74-AD5DD7DD831A}" srcOrd="0" destOrd="0" presId="urn:microsoft.com/office/officeart/2005/8/layout/list1"/>
    <dgm:cxn modelId="{A72248EF-2BE0-4ACF-8A30-A15B100F016D}" type="presParOf" srcId="{1063432E-7BBA-4498-BD50-8C395FA70C2D}" destId="{17E5D384-0795-4F78-BB9F-05C294F41A97}" srcOrd="1" destOrd="0" presId="urn:microsoft.com/office/officeart/2005/8/layout/list1"/>
    <dgm:cxn modelId="{C8F3E78E-54CC-449E-83F2-8F0FE5A8033E}" type="presParOf" srcId="{589F7EE6-79B3-4A85-88EA-64DA84497DAA}" destId="{72D162E8-1E82-449B-907D-644DA60ED3FC}" srcOrd="13" destOrd="0" presId="urn:microsoft.com/office/officeart/2005/8/layout/list1"/>
    <dgm:cxn modelId="{40635D10-1A2A-4430-ABDB-085E4AD8F2A8}" type="presParOf" srcId="{589F7EE6-79B3-4A85-88EA-64DA84497DAA}" destId="{AFFDD3A4-2C89-4A8C-9997-EE48A5FD3D5C}" srcOrd="14" destOrd="0" presId="urn:microsoft.com/office/officeart/2005/8/layout/list1"/>
    <dgm:cxn modelId="{3ACE9510-F77F-4E96-8394-E6998DDA2FCA}" type="presParOf" srcId="{589F7EE6-79B3-4A85-88EA-64DA84497DAA}" destId="{EEFFEBEA-0244-4898-A2B0-62F3D517106B}" srcOrd="15" destOrd="0" presId="urn:microsoft.com/office/officeart/2005/8/layout/list1"/>
    <dgm:cxn modelId="{C8AE3903-47A3-4E73-BAD8-7A30D5265294}" type="presParOf" srcId="{589F7EE6-79B3-4A85-88EA-64DA84497DAA}" destId="{067731E8-D939-4CF0-9676-0F27B7940B54}" srcOrd="16" destOrd="0" presId="urn:microsoft.com/office/officeart/2005/8/layout/list1"/>
    <dgm:cxn modelId="{42A80D15-5C4A-4D74-8A6B-45BF21082A4B}" type="presParOf" srcId="{067731E8-D939-4CF0-9676-0F27B7940B54}" destId="{FB01104A-686A-4F2D-A9A0-4B512F6CD97D}" srcOrd="0" destOrd="0" presId="urn:microsoft.com/office/officeart/2005/8/layout/list1"/>
    <dgm:cxn modelId="{F87E7BB0-FCCF-4551-8603-3B5EDD323C7C}" type="presParOf" srcId="{067731E8-D939-4CF0-9676-0F27B7940B54}" destId="{48D1B63E-E50B-4C01-B11E-6A4DAD9C2763}" srcOrd="1" destOrd="0" presId="urn:microsoft.com/office/officeart/2005/8/layout/list1"/>
    <dgm:cxn modelId="{6BAD9508-BF4E-47DB-88D8-38039989C218}" type="presParOf" srcId="{589F7EE6-79B3-4A85-88EA-64DA84497DAA}" destId="{65D8549E-A23D-4A7C-8C03-28CE18E80B48}" srcOrd="17" destOrd="0" presId="urn:microsoft.com/office/officeart/2005/8/layout/list1"/>
    <dgm:cxn modelId="{5B78327E-2EEA-4CC8-8702-3F471DE63F3A}" type="presParOf" srcId="{589F7EE6-79B3-4A85-88EA-64DA84497DAA}" destId="{DB5119CA-FF32-45C1-83A6-630857A5C98F}" srcOrd="18" destOrd="0" presId="urn:microsoft.com/office/officeart/2005/8/layout/list1"/>
    <dgm:cxn modelId="{484DF68C-DF9A-467B-A399-897C5A332F29}" type="presParOf" srcId="{589F7EE6-79B3-4A85-88EA-64DA84497DAA}" destId="{2042DC26-A8DF-483A-86DF-2472682801EC}" srcOrd="19" destOrd="0" presId="urn:microsoft.com/office/officeart/2005/8/layout/list1"/>
    <dgm:cxn modelId="{60BDF431-9916-4ED5-967D-918DAC8F9DD7}" type="presParOf" srcId="{589F7EE6-79B3-4A85-88EA-64DA84497DAA}" destId="{F8FD9546-606F-45B0-86A4-DEA602C4761D}" srcOrd="20" destOrd="0" presId="urn:microsoft.com/office/officeart/2005/8/layout/list1"/>
    <dgm:cxn modelId="{713EDFE9-2143-4192-92C0-81F56D3F4B35}" type="presParOf" srcId="{F8FD9546-606F-45B0-86A4-DEA602C4761D}" destId="{45EF5635-92AF-4538-8FAE-DC85E6DA86E4}" srcOrd="0" destOrd="0" presId="urn:microsoft.com/office/officeart/2005/8/layout/list1"/>
    <dgm:cxn modelId="{AC9FF59D-E98A-4106-9762-029C46BA072E}" type="presParOf" srcId="{F8FD9546-606F-45B0-86A4-DEA602C4761D}" destId="{11D19150-CB0F-458E-831D-A259388ADCE1}" srcOrd="1" destOrd="0" presId="urn:microsoft.com/office/officeart/2005/8/layout/list1"/>
    <dgm:cxn modelId="{A3041CFE-BDAF-495D-8D29-867BBE8F194D}" type="presParOf" srcId="{589F7EE6-79B3-4A85-88EA-64DA84497DAA}" destId="{43FB12FE-A4AC-4B18-8CD7-8B9509318148}" srcOrd="21" destOrd="0" presId="urn:microsoft.com/office/officeart/2005/8/layout/list1"/>
    <dgm:cxn modelId="{4499D030-8191-4B12-95D4-8202A57B0AF2}" type="presParOf" srcId="{589F7EE6-79B3-4A85-88EA-64DA84497DAA}" destId="{2204A6C5-D12E-454D-A6CD-309B5973640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2B45C-26E6-41EF-B23D-D78048BDF1B9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E5E2B15E-D504-4F25-B9F0-2FCD3C3BBBF5}">
      <dgm:prSet phldrT="[Texto]" custT="1"/>
      <dgm:spPr>
        <a:solidFill>
          <a:srgbClr val="003399"/>
        </a:solidFill>
      </dgm:spPr>
      <dgm:t>
        <a:bodyPr/>
        <a:lstStyle/>
        <a:p>
          <a:r>
            <a:rPr lang="es-MX" sz="1800" dirty="0"/>
            <a:t>Acreditación de alta calidad</a:t>
          </a:r>
          <a:endParaRPr lang="es-ES" sz="1800" dirty="0"/>
        </a:p>
      </dgm:t>
    </dgm:pt>
    <dgm:pt modelId="{E82ABE67-7FA7-4021-AA59-C6F4250438E0}" type="parTrans" cxnId="{1F8B1580-FDF2-40D2-9D96-7265AD634511}">
      <dgm:prSet/>
      <dgm:spPr/>
      <dgm:t>
        <a:bodyPr/>
        <a:lstStyle/>
        <a:p>
          <a:endParaRPr lang="es-ES"/>
        </a:p>
      </dgm:t>
    </dgm:pt>
    <dgm:pt modelId="{0674E7EA-C98D-4181-9B84-1D608441F7CA}" type="sibTrans" cxnId="{1F8B1580-FDF2-40D2-9D96-7265AD634511}">
      <dgm:prSet/>
      <dgm:spPr/>
      <dgm:t>
        <a:bodyPr/>
        <a:lstStyle/>
        <a:p>
          <a:endParaRPr lang="es-ES"/>
        </a:p>
      </dgm:t>
    </dgm:pt>
    <dgm:pt modelId="{71554B54-B891-4FCB-9EFD-54F5EE43A450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Fortalecimiento de la investigación </a:t>
          </a:r>
        </a:p>
      </dgm:t>
    </dgm:pt>
    <dgm:pt modelId="{447F17B7-663F-46D3-8D3C-1846F85E9AC6}" type="parTrans" cxnId="{F03FFFED-4CBF-433D-839D-8EE3E4354CDD}">
      <dgm:prSet/>
      <dgm:spPr/>
      <dgm:t>
        <a:bodyPr/>
        <a:lstStyle/>
        <a:p>
          <a:endParaRPr lang="es-ES"/>
        </a:p>
      </dgm:t>
    </dgm:pt>
    <dgm:pt modelId="{3F87746A-33AF-4277-918D-8B0895C431A6}" type="sibTrans" cxnId="{F03FFFED-4CBF-433D-839D-8EE3E4354CDD}">
      <dgm:prSet/>
      <dgm:spPr/>
      <dgm:t>
        <a:bodyPr/>
        <a:lstStyle/>
        <a:p>
          <a:endParaRPr lang="es-ES"/>
        </a:p>
      </dgm:t>
    </dgm:pt>
    <dgm:pt modelId="{35C9BC06-58D5-48A9-8AE8-42D5A2EDAF6D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relacionamiento con el entorno – internacionalización</a:t>
          </a:r>
        </a:p>
      </dgm:t>
    </dgm:pt>
    <dgm:pt modelId="{6D77EF67-883D-4EFD-9633-DCC4C09470E2}" type="parTrans" cxnId="{28DDD6DF-DC64-475C-935C-7145228AC260}">
      <dgm:prSet/>
      <dgm:spPr/>
      <dgm:t>
        <a:bodyPr/>
        <a:lstStyle/>
        <a:p>
          <a:endParaRPr lang="es-ES"/>
        </a:p>
      </dgm:t>
    </dgm:pt>
    <dgm:pt modelId="{2C17D49D-1CF3-4517-A1AA-2383FF14E69E}" type="sibTrans" cxnId="{28DDD6DF-DC64-475C-935C-7145228AC260}">
      <dgm:prSet/>
      <dgm:spPr/>
      <dgm:t>
        <a:bodyPr/>
        <a:lstStyle/>
        <a:p>
          <a:endParaRPr lang="es-ES"/>
        </a:p>
      </dgm:t>
    </dgm:pt>
    <dgm:pt modelId="{38046D54-45A7-49A5-9E2A-E627D4153ADC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Alianzas estratégicas</a:t>
          </a:r>
        </a:p>
      </dgm:t>
    </dgm:pt>
    <dgm:pt modelId="{0CC13290-0C45-413A-996F-8738DD127FF9}" type="parTrans" cxnId="{EC64EE87-515C-463E-85AF-EBD40709B76D}">
      <dgm:prSet/>
      <dgm:spPr/>
      <dgm:t>
        <a:bodyPr/>
        <a:lstStyle/>
        <a:p>
          <a:endParaRPr lang="es-ES"/>
        </a:p>
      </dgm:t>
    </dgm:pt>
    <dgm:pt modelId="{0693697A-0C3C-4CC8-AADF-D6583FB3BC0A}" type="sibTrans" cxnId="{EC64EE87-515C-463E-85AF-EBD40709B76D}">
      <dgm:prSet/>
      <dgm:spPr/>
      <dgm:t>
        <a:bodyPr/>
        <a:lstStyle/>
        <a:p>
          <a:endParaRPr lang="es-ES"/>
        </a:p>
      </dgm:t>
    </dgm:pt>
    <dgm:pt modelId="{A5B56664-BF85-4B66-9977-8B9D29635C54}">
      <dgm:prSet custT="1"/>
      <dgm:spPr>
        <a:solidFill>
          <a:srgbClr val="003399"/>
        </a:solidFill>
      </dgm:spPr>
      <dgm:t>
        <a:bodyPr/>
        <a:lstStyle/>
        <a:p>
          <a:r>
            <a:rPr lang="es-MX" sz="1800" dirty="0"/>
            <a:t>Cambio de carácter a institución universitaria</a:t>
          </a:r>
        </a:p>
      </dgm:t>
    </dgm:pt>
    <dgm:pt modelId="{CD099DE8-CF05-4589-9E90-EAB4F45D5CD3}" type="parTrans" cxnId="{62B02ECA-C2F2-48A4-9774-6601F20CDA75}">
      <dgm:prSet/>
      <dgm:spPr/>
      <dgm:t>
        <a:bodyPr/>
        <a:lstStyle/>
        <a:p>
          <a:endParaRPr lang="es-ES"/>
        </a:p>
      </dgm:t>
    </dgm:pt>
    <dgm:pt modelId="{B83F66E9-5B3E-4322-9CF7-9759CEEFE056}" type="sibTrans" cxnId="{62B02ECA-C2F2-48A4-9774-6601F20CDA75}">
      <dgm:prSet/>
      <dgm:spPr/>
      <dgm:t>
        <a:bodyPr/>
        <a:lstStyle/>
        <a:p>
          <a:endParaRPr lang="es-ES"/>
        </a:p>
      </dgm:t>
    </dgm:pt>
    <dgm:pt modelId="{C269466B-48AA-4369-B1A2-B00F5ED407B7}">
      <dgm:prSet custT="1"/>
      <dgm:spPr>
        <a:solidFill>
          <a:srgbClr val="003399"/>
        </a:solidFill>
      </dgm:spPr>
      <dgm:t>
        <a:bodyPr/>
        <a:lstStyle/>
        <a:p>
          <a:r>
            <a:rPr lang="es-MX" sz="1800" dirty="0"/>
            <a:t>Interacción con la ciudadanía</a:t>
          </a:r>
        </a:p>
      </dgm:t>
    </dgm:pt>
    <dgm:pt modelId="{A0F93362-3244-4CCD-B0AD-2DF7B2482C42}" type="parTrans" cxnId="{74DE58FA-C2BC-44CF-8F35-E880B0B75F3A}">
      <dgm:prSet/>
      <dgm:spPr/>
      <dgm:t>
        <a:bodyPr/>
        <a:lstStyle/>
        <a:p>
          <a:endParaRPr lang="es-ES"/>
        </a:p>
      </dgm:t>
    </dgm:pt>
    <dgm:pt modelId="{37C0214F-FCC7-4668-AEF0-D47A1E540A61}" type="sibTrans" cxnId="{74DE58FA-C2BC-44CF-8F35-E880B0B75F3A}">
      <dgm:prSet/>
      <dgm:spPr/>
      <dgm:t>
        <a:bodyPr/>
        <a:lstStyle/>
        <a:p>
          <a:endParaRPr lang="es-ES"/>
        </a:p>
      </dgm:t>
    </dgm:pt>
    <dgm:pt modelId="{DCEC502B-E40E-452D-A01F-5F35C736D857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Eficiencia en la atención </a:t>
          </a:r>
        </a:p>
      </dgm:t>
    </dgm:pt>
    <dgm:pt modelId="{27A5F555-D185-4BFC-8F3B-85D4BB26FD6D}" type="parTrans" cxnId="{A180E1A9-083F-4366-B624-799AE5A740BC}">
      <dgm:prSet/>
      <dgm:spPr/>
      <dgm:t>
        <a:bodyPr/>
        <a:lstStyle/>
        <a:p>
          <a:endParaRPr lang="es-ES"/>
        </a:p>
      </dgm:t>
    </dgm:pt>
    <dgm:pt modelId="{363EB929-50BA-4FFC-984D-4704DB651728}" type="sibTrans" cxnId="{A180E1A9-083F-4366-B624-799AE5A740BC}">
      <dgm:prSet/>
      <dgm:spPr/>
      <dgm:t>
        <a:bodyPr/>
        <a:lstStyle/>
        <a:p>
          <a:endParaRPr lang="es-ES"/>
        </a:p>
      </dgm:t>
    </dgm:pt>
    <dgm:pt modelId="{A326AF4A-179A-4E54-935D-6FB19A65475F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Ampliar ofertas educativas (programas en los que no aplique la propedéutica)</a:t>
          </a:r>
        </a:p>
      </dgm:t>
    </dgm:pt>
    <dgm:pt modelId="{0A6F357F-8073-42F8-851F-B1EF5C43E2AD}" type="parTrans" cxnId="{3CD3937E-70BE-4438-A950-31CF07A4C8C2}">
      <dgm:prSet/>
      <dgm:spPr/>
      <dgm:t>
        <a:bodyPr/>
        <a:lstStyle/>
        <a:p>
          <a:endParaRPr lang="es-ES"/>
        </a:p>
      </dgm:t>
    </dgm:pt>
    <dgm:pt modelId="{CEA6F727-80CD-4280-9C54-E71C982174F4}" type="sibTrans" cxnId="{3CD3937E-70BE-4438-A950-31CF07A4C8C2}">
      <dgm:prSet/>
      <dgm:spPr/>
      <dgm:t>
        <a:bodyPr/>
        <a:lstStyle/>
        <a:p>
          <a:endParaRPr lang="es-ES"/>
        </a:p>
      </dgm:t>
    </dgm:pt>
    <dgm:pt modelId="{62E65E6E-8400-4C55-AF47-93D9E9BC86D9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Dar continuidad al proceso formativo con ofertas de posgrados</a:t>
          </a:r>
        </a:p>
      </dgm:t>
    </dgm:pt>
    <dgm:pt modelId="{D3785854-9E4D-4D73-A684-768000EC90A3}" type="parTrans" cxnId="{9FE48D7C-3A07-4441-ABFB-B793ABC6A85D}">
      <dgm:prSet/>
      <dgm:spPr/>
      <dgm:t>
        <a:bodyPr/>
        <a:lstStyle/>
        <a:p>
          <a:endParaRPr lang="es-ES"/>
        </a:p>
      </dgm:t>
    </dgm:pt>
    <dgm:pt modelId="{D5197B66-EA0A-4376-A0B2-4214F9945A4E}" type="sibTrans" cxnId="{9FE48D7C-3A07-4441-ABFB-B793ABC6A85D}">
      <dgm:prSet/>
      <dgm:spPr/>
      <dgm:t>
        <a:bodyPr/>
        <a:lstStyle/>
        <a:p>
          <a:endParaRPr lang="es-ES"/>
        </a:p>
      </dgm:t>
    </dgm:pt>
    <dgm:pt modelId="{E77062FC-56D3-4B24-AA4B-AD517346A359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Cubrir la necesidad de educación pública para la zona de influencia</a:t>
          </a:r>
        </a:p>
      </dgm:t>
    </dgm:pt>
    <dgm:pt modelId="{06FC282B-0DE3-4D18-84B9-DBAFC0038A70}" type="parTrans" cxnId="{7AA4560E-48AA-4DFE-BA0C-40FA742AA5A1}">
      <dgm:prSet/>
      <dgm:spPr/>
      <dgm:t>
        <a:bodyPr/>
        <a:lstStyle/>
        <a:p>
          <a:endParaRPr lang="es-ES"/>
        </a:p>
      </dgm:t>
    </dgm:pt>
    <dgm:pt modelId="{4B9BFA38-47C2-474D-998F-59F7E02795A3}" type="sibTrans" cxnId="{7AA4560E-48AA-4DFE-BA0C-40FA742AA5A1}">
      <dgm:prSet/>
      <dgm:spPr/>
      <dgm:t>
        <a:bodyPr/>
        <a:lstStyle/>
        <a:p>
          <a:endParaRPr lang="es-ES"/>
        </a:p>
      </dgm:t>
    </dgm:pt>
    <dgm:pt modelId="{F5036F7F-A296-4957-9134-12B32E22AE14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 cada 100 jóvenes entre 17 a 21 años: 20  quedan por fuera de aulas</a:t>
          </a:r>
        </a:p>
      </dgm:t>
    </dgm:pt>
    <dgm:pt modelId="{4C004AF9-40B5-455B-A9B6-75B28A2FAA11}" type="parTrans" cxnId="{4B9D52ED-7B06-4D3C-9C1F-D69A69EFE6C6}">
      <dgm:prSet/>
      <dgm:spPr/>
      <dgm:t>
        <a:bodyPr/>
        <a:lstStyle/>
        <a:p>
          <a:endParaRPr lang="es-ES"/>
        </a:p>
      </dgm:t>
    </dgm:pt>
    <dgm:pt modelId="{63D8FCEB-412B-45E3-BBC9-7A15DD81B143}" type="sibTrans" cxnId="{4B9D52ED-7B06-4D3C-9C1F-D69A69EFE6C6}">
      <dgm:prSet/>
      <dgm:spPr/>
      <dgm:t>
        <a:bodyPr/>
        <a:lstStyle/>
        <a:p>
          <a:endParaRPr lang="es-ES"/>
        </a:p>
      </dgm:t>
    </dgm:pt>
    <dgm:pt modelId="{599BB7A9-FB1F-442E-93A7-24B5CA012E5D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Visibilidad </a:t>
          </a:r>
        </a:p>
      </dgm:t>
    </dgm:pt>
    <dgm:pt modelId="{12BD010C-694A-45FA-867A-4B6E05D8E520}" type="parTrans" cxnId="{CB2F9F79-DD04-4489-A486-1AADF58761B9}">
      <dgm:prSet/>
      <dgm:spPr/>
      <dgm:t>
        <a:bodyPr/>
        <a:lstStyle/>
        <a:p>
          <a:endParaRPr lang="es-ES"/>
        </a:p>
      </dgm:t>
    </dgm:pt>
    <dgm:pt modelId="{CD33EF1E-C588-40D0-BE2D-FAE8978F4BFF}" type="sibTrans" cxnId="{CB2F9F79-DD04-4489-A486-1AADF58761B9}">
      <dgm:prSet/>
      <dgm:spPr/>
      <dgm:t>
        <a:bodyPr/>
        <a:lstStyle/>
        <a:p>
          <a:endParaRPr lang="es-ES"/>
        </a:p>
      </dgm:t>
    </dgm:pt>
    <dgm:pt modelId="{AA902443-F4E9-4CBB-859F-540160101795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Espacios de dialogo</a:t>
          </a:r>
        </a:p>
      </dgm:t>
    </dgm:pt>
    <dgm:pt modelId="{1F8324DC-FEB1-4800-A34A-7975D48A22F9}" type="parTrans" cxnId="{14112D6D-97B6-4AF2-B6FB-EB5F4D5CDC12}">
      <dgm:prSet/>
      <dgm:spPr/>
      <dgm:t>
        <a:bodyPr/>
        <a:lstStyle/>
        <a:p>
          <a:endParaRPr lang="es-ES"/>
        </a:p>
      </dgm:t>
    </dgm:pt>
    <dgm:pt modelId="{01B77BBB-8981-49A1-AC17-42F70FCFC9DB}" type="sibTrans" cxnId="{14112D6D-97B6-4AF2-B6FB-EB5F4D5CDC12}">
      <dgm:prSet/>
      <dgm:spPr/>
      <dgm:t>
        <a:bodyPr/>
        <a:lstStyle/>
        <a:p>
          <a:endParaRPr lang="es-ES"/>
        </a:p>
      </dgm:t>
    </dgm:pt>
    <dgm:pt modelId="{346685A9-782E-454D-AF41-38C1F064427B}" type="pres">
      <dgm:prSet presAssocID="{49E2B45C-26E6-41EF-B23D-D78048BDF1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85B9969-B047-48EA-9E11-169402A84E64}" type="pres">
      <dgm:prSet presAssocID="{E5E2B15E-D504-4F25-B9F0-2FCD3C3BBBF5}" presName="parentLin" presStyleCnt="0"/>
      <dgm:spPr/>
    </dgm:pt>
    <dgm:pt modelId="{5C8C1DF7-3B7D-424A-9541-5AA91CA6D60F}" type="pres">
      <dgm:prSet presAssocID="{E5E2B15E-D504-4F25-B9F0-2FCD3C3BBBF5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C0E4F08D-63CD-44F9-9883-24DA26940D91}" type="pres">
      <dgm:prSet presAssocID="{E5E2B15E-D504-4F25-B9F0-2FCD3C3BBB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38CC7E-FB65-4C96-89E7-F31FECA4DBF6}" type="pres">
      <dgm:prSet presAssocID="{E5E2B15E-D504-4F25-B9F0-2FCD3C3BBBF5}" presName="negativeSpace" presStyleCnt="0"/>
      <dgm:spPr/>
    </dgm:pt>
    <dgm:pt modelId="{2F45454E-E7C9-4DE4-87A2-0430EA398A58}" type="pres">
      <dgm:prSet presAssocID="{E5E2B15E-D504-4F25-B9F0-2FCD3C3BBBF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32BF83-3F59-4107-A2EB-2E2A1FCAC19B}" type="pres">
      <dgm:prSet presAssocID="{0674E7EA-C98D-4181-9B84-1D608441F7CA}" presName="spaceBetweenRectangles" presStyleCnt="0"/>
      <dgm:spPr/>
    </dgm:pt>
    <dgm:pt modelId="{E03ABB60-F7DA-4263-9091-6C17E1F9AFF6}" type="pres">
      <dgm:prSet presAssocID="{A5B56664-BF85-4B66-9977-8B9D29635C54}" presName="parentLin" presStyleCnt="0"/>
      <dgm:spPr/>
    </dgm:pt>
    <dgm:pt modelId="{FBFA1915-B85F-4125-9272-AFA8AE216006}" type="pres">
      <dgm:prSet presAssocID="{A5B56664-BF85-4B66-9977-8B9D29635C5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8C0B393C-9951-4B37-86CE-8087C207C8F5}" type="pres">
      <dgm:prSet presAssocID="{A5B56664-BF85-4B66-9977-8B9D29635C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235F29-46E3-437C-828C-2E760F64C79F}" type="pres">
      <dgm:prSet presAssocID="{A5B56664-BF85-4B66-9977-8B9D29635C54}" presName="negativeSpace" presStyleCnt="0"/>
      <dgm:spPr/>
    </dgm:pt>
    <dgm:pt modelId="{F9A6EF51-EF8B-4D4A-8302-E13FEC87B00A}" type="pres">
      <dgm:prSet presAssocID="{A5B56664-BF85-4B66-9977-8B9D29635C5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E5648F-F33E-44FF-A5FA-B98D4F150CD9}" type="pres">
      <dgm:prSet presAssocID="{B83F66E9-5B3E-4322-9CF7-9759CEEFE056}" presName="spaceBetweenRectangles" presStyleCnt="0"/>
      <dgm:spPr/>
    </dgm:pt>
    <dgm:pt modelId="{BBB28B13-C497-4462-AE7C-38786F2F25BB}" type="pres">
      <dgm:prSet presAssocID="{C269466B-48AA-4369-B1A2-B00F5ED407B7}" presName="parentLin" presStyleCnt="0"/>
      <dgm:spPr/>
    </dgm:pt>
    <dgm:pt modelId="{6CF91258-F13F-49A4-9244-CADD8106F045}" type="pres">
      <dgm:prSet presAssocID="{C269466B-48AA-4369-B1A2-B00F5ED407B7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3424B5BD-A085-43D4-A25A-03A2AEA10387}" type="pres">
      <dgm:prSet presAssocID="{C269466B-48AA-4369-B1A2-B00F5ED407B7}" presName="parentText" presStyleLbl="node1" presStyleIdx="2" presStyleCnt="3" custLinFactNeighborX="-3584" custLinFactNeighborY="743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A39FA6-57F5-41B5-B712-CEA4DFB56C77}" type="pres">
      <dgm:prSet presAssocID="{C269466B-48AA-4369-B1A2-B00F5ED407B7}" presName="negativeSpace" presStyleCnt="0"/>
      <dgm:spPr/>
    </dgm:pt>
    <dgm:pt modelId="{A7843BD0-257B-4043-A9D7-B96C95F02E2B}" type="pres">
      <dgm:prSet presAssocID="{C269466B-48AA-4369-B1A2-B00F5ED407B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C64EE87-515C-463E-85AF-EBD40709B76D}" srcId="{E5E2B15E-D504-4F25-B9F0-2FCD3C3BBBF5}" destId="{38046D54-45A7-49A5-9E2A-E627D4153ADC}" srcOrd="2" destOrd="0" parTransId="{0CC13290-0C45-413A-996F-8738DD127FF9}" sibTransId="{0693697A-0C3C-4CC8-AADF-D6583FB3BC0A}"/>
    <dgm:cxn modelId="{97CFFF26-51B8-4E40-A93B-DDE6697B38BE}" type="presOf" srcId="{E77062FC-56D3-4B24-AA4B-AD517346A359}" destId="{F9A6EF51-EF8B-4D4A-8302-E13FEC87B00A}" srcOrd="0" destOrd="2" presId="urn:microsoft.com/office/officeart/2005/8/layout/list1"/>
    <dgm:cxn modelId="{4DABDBF2-733E-4939-A04B-9DC605207F4B}" type="presOf" srcId="{C269466B-48AA-4369-B1A2-B00F5ED407B7}" destId="{3424B5BD-A085-43D4-A25A-03A2AEA10387}" srcOrd="1" destOrd="0" presId="urn:microsoft.com/office/officeart/2005/8/layout/list1"/>
    <dgm:cxn modelId="{62B02ECA-C2F2-48A4-9774-6601F20CDA75}" srcId="{49E2B45C-26E6-41EF-B23D-D78048BDF1B9}" destId="{A5B56664-BF85-4B66-9977-8B9D29635C54}" srcOrd="1" destOrd="0" parTransId="{CD099DE8-CF05-4589-9E90-EAB4F45D5CD3}" sibTransId="{B83F66E9-5B3E-4322-9CF7-9759CEEFE056}"/>
    <dgm:cxn modelId="{76B7A5E5-61E9-42F1-9582-EF1F160DCD92}" type="presOf" srcId="{A326AF4A-179A-4E54-935D-6FB19A65475F}" destId="{F9A6EF51-EF8B-4D4A-8302-E13FEC87B00A}" srcOrd="0" destOrd="0" presId="urn:microsoft.com/office/officeart/2005/8/layout/list1"/>
    <dgm:cxn modelId="{AF52A9BE-EA14-47EB-AD66-11B40A7436E3}" type="presOf" srcId="{71554B54-B891-4FCB-9EFD-54F5EE43A450}" destId="{2F45454E-E7C9-4DE4-87A2-0430EA398A58}" srcOrd="0" destOrd="0" presId="urn:microsoft.com/office/officeart/2005/8/layout/list1"/>
    <dgm:cxn modelId="{F03FFFED-4CBF-433D-839D-8EE3E4354CDD}" srcId="{E5E2B15E-D504-4F25-B9F0-2FCD3C3BBBF5}" destId="{71554B54-B891-4FCB-9EFD-54F5EE43A450}" srcOrd="0" destOrd="0" parTransId="{447F17B7-663F-46D3-8D3C-1846F85E9AC6}" sibTransId="{3F87746A-33AF-4277-918D-8B0895C431A6}"/>
    <dgm:cxn modelId="{6B0CFDEF-04D5-4FBD-949C-D7902B0EE36E}" type="presOf" srcId="{35C9BC06-58D5-48A9-8AE8-42D5A2EDAF6D}" destId="{2F45454E-E7C9-4DE4-87A2-0430EA398A58}" srcOrd="0" destOrd="1" presId="urn:microsoft.com/office/officeart/2005/8/layout/list1"/>
    <dgm:cxn modelId="{BD183BF3-769F-425A-A25F-8D6C3E686AC3}" type="presOf" srcId="{E5E2B15E-D504-4F25-B9F0-2FCD3C3BBBF5}" destId="{C0E4F08D-63CD-44F9-9883-24DA26940D91}" srcOrd="1" destOrd="0" presId="urn:microsoft.com/office/officeart/2005/8/layout/list1"/>
    <dgm:cxn modelId="{A180E1A9-083F-4366-B624-799AE5A740BC}" srcId="{C269466B-48AA-4369-B1A2-B00F5ED407B7}" destId="{DCEC502B-E40E-452D-A01F-5F35C736D857}" srcOrd="0" destOrd="0" parTransId="{27A5F555-D185-4BFC-8F3B-85D4BB26FD6D}" sibTransId="{363EB929-50BA-4FFC-984D-4704DB651728}"/>
    <dgm:cxn modelId="{796CB56E-D0B0-44E7-BFBC-246EF812F8A1}" type="presOf" srcId="{AA902443-F4E9-4CBB-859F-540160101795}" destId="{A7843BD0-257B-4043-A9D7-B96C95F02E2B}" srcOrd="0" destOrd="2" presId="urn:microsoft.com/office/officeart/2005/8/layout/list1"/>
    <dgm:cxn modelId="{5F5722C1-500E-4CA4-ABF2-079CCE2A2B2F}" type="presOf" srcId="{599BB7A9-FB1F-442E-93A7-24B5CA012E5D}" destId="{A7843BD0-257B-4043-A9D7-B96C95F02E2B}" srcOrd="0" destOrd="1" presId="urn:microsoft.com/office/officeart/2005/8/layout/list1"/>
    <dgm:cxn modelId="{344E25F3-4F54-4B37-B455-FB5457AF7C9F}" type="presOf" srcId="{F5036F7F-A296-4957-9134-12B32E22AE14}" destId="{F9A6EF51-EF8B-4D4A-8302-E13FEC87B00A}" srcOrd="0" destOrd="3" presId="urn:microsoft.com/office/officeart/2005/8/layout/list1"/>
    <dgm:cxn modelId="{4C65D0A6-7202-4758-B869-20ADEFEEEC55}" type="presOf" srcId="{E5E2B15E-D504-4F25-B9F0-2FCD3C3BBBF5}" destId="{5C8C1DF7-3B7D-424A-9541-5AA91CA6D60F}" srcOrd="0" destOrd="0" presId="urn:microsoft.com/office/officeart/2005/8/layout/list1"/>
    <dgm:cxn modelId="{9FE48D7C-3A07-4441-ABFB-B793ABC6A85D}" srcId="{A5B56664-BF85-4B66-9977-8B9D29635C54}" destId="{62E65E6E-8400-4C55-AF47-93D9E9BC86D9}" srcOrd="1" destOrd="0" parTransId="{D3785854-9E4D-4D73-A684-768000EC90A3}" sibTransId="{D5197B66-EA0A-4376-A0B2-4214F9945A4E}"/>
    <dgm:cxn modelId="{B9D628A2-C555-41A3-9874-73D30B95C90A}" type="presOf" srcId="{62E65E6E-8400-4C55-AF47-93D9E9BC86D9}" destId="{F9A6EF51-EF8B-4D4A-8302-E13FEC87B00A}" srcOrd="0" destOrd="1" presId="urn:microsoft.com/office/officeart/2005/8/layout/list1"/>
    <dgm:cxn modelId="{23AEBF4D-29B9-4530-AD14-088A7C56E993}" type="presOf" srcId="{A5B56664-BF85-4B66-9977-8B9D29635C54}" destId="{FBFA1915-B85F-4125-9272-AFA8AE216006}" srcOrd="0" destOrd="0" presId="urn:microsoft.com/office/officeart/2005/8/layout/list1"/>
    <dgm:cxn modelId="{1F8B1580-FDF2-40D2-9D96-7265AD634511}" srcId="{49E2B45C-26E6-41EF-B23D-D78048BDF1B9}" destId="{E5E2B15E-D504-4F25-B9F0-2FCD3C3BBBF5}" srcOrd="0" destOrd="0" parTransId="{E82ABE67-7FA7-4021-AA59-C6F4250438E0}" sibTransId="{0674E7EA-C98D-4181-9B84-1D608441F7CA}"/>
    <dgm:cxn modelId="{3CD3937E-70BE-4438-A950-31CF07A4C8C2}" srcId="{A5B56664-BF85-4B66-9977-8B9D29635C54}" destId="{A326AF4A-179A-4E54-935D-6FB19A65475F}" srcOrd="0" destOrd="0" parTransId="{0A6F357F-8073-42F8-851F-B1EF5C43E2AD}" sibTransId="{CEA6F727-80CD-4280-9C54-E71C982174F4}"/>
    <dgm:cxn modelId="{371920F0-A982-4732-927B-57EFB05D6B94}" type="presOf" srcId="{C269466B-48AA-4369-B1A2-B00F5ED407B7}" destId="{6CF91258-F13F-49A4-9244-CADD8106F045}" srcOrd="0" destOrd="0" presId="urn:microsoft.com/office/officeart/2005/8/layout/list1"/>
    <dgm:cxn modelId="{05E28F25-0C2A-4B69-842A-C019E128A8F9}" type="presOf" srcId="{38046D54-45A7-49A5-9E2A-E627D4153ADC}" destId="{2F45454E-E7C9-4DE4-87A2-0430EA398A58}" srcOrd="0" destOrd="2" presId="urn:microsoft.com/office/officeart/2005/8/layout/list1"/>
    <dgm:cxn modelId="{28DDD6DF-DC64-475C-935C-7145228AC260}" srcId="{E5E2B15E-D504-4F25-B9F0-2FCD3C3BBBF5}" destId="{35C9BC06-58D5-48A9-8AE8-42D5A2EDAF6D}" srcOrd="1" destOrd="0" parTransId="{6D77EF67-883D-4EFD-9633-DCC4C09470E2}" sibTransId="{2C17D49D-1CF3-4517-A1AA-2383FF14E69E}"/>
    <dgm:cxn modelId="{66293D38-0DC0-4572-9B0C-BCA053075C59}" type="presOf" srcId="{49E2B45C-26E6-41EF-B23D-D78048BDF1B9}" destId="{346685A9-782E-454D-AF41-38C1F064427B}" srcOrd="0" destOrd="0" presId="urn:microsoft.com/office/officeart/2005/8/layout/list1"/>
    <dgm:cxn modelId="{CB2F9F79-DD04-4489-A486-1AADF58761B9}" srcId="{C269466B-48AA-4369-B1A2-B00F5ED407B7}" destId="{599BB7A9-FB1F-442E-93A7-24B5CA012E5D}" srcOrd="1" destOrd="0" parTransId="{12BD010C-694A-45FA-867A-4B6E05D8E520}" sibTransId="{CD33EF1E-C588-40D0-BE2D-FAE8978F4BFF}"/>
    <dgm:cxn modelId="{14112D6D-97B6-4AF2-B6FB-EB5F4D5CDC12}" srcId="{C269466B-48AA-4369-B1A2-B00F5ED407B7}" destId="{AA902443-F4E9-4CBB-859F-540160101795}" srcOrd="2" destOrd="0" parTransId="{1F8324DC-FEB1-4800-A34A-7975D48A22F9}" sibTransId="{01B77BBB-8981-49A1-AC17-42F70FCFC9DB}"/>
    <dgm:cxn modelId="{7C06569E-4F5E-4167-BB22-234C63B28EAA}" type="presOf" srcId="{DCEC502B-E40E-452D-A01F-5F35C736D857}" destId="{A7843BD0-257B-4043-A9D7-B96C95F02E2B}" srcOrd="0" destOrd="0" presId="urn:microsoft.com/office/officeart/2005/8/layout/list1"/>
    <dgm:cxn modelId="{7AA4560E-48AA-4DFE-BA0C-40FA742AA5A1}" srcId="{A5B56664-BF85-4B66-9977-8B9D29635C54}" destId="{E77062FC-56D3-4B24-AA4B-AD517346A359}" srcOrd="2" destOrd="0" parTransId="{06FC282B-0DE3-4D18-84B9-DBAFC0038A70}" sibTransId="{4B9BFA38-47C2-474D-998F-59F7E02795A3}"/>
    <dgm:cxn modelId="{4B9D52ED-7B06-4D3C-9C1F-D69A69EFE6C6}" srcId="{E77062FC-56D3-4B24-AA4B-AD517346A359}" destId="{F5036F7F-A296-4957-9134-12B32E22AE14}" srcOrd="0" destOrd="0" parTransId="{4C004AF9-40B5-455B-A9B6-75B28A2FAA11}" sibTransId="{63D8FCEB-412B-45E3-BBC9-7A15DD81B143}"/>
    <dgm:cxn modelId="{74DE58FA-C2BC-44CF-8F35-E880B0B75F3A}" srcId="{49E2B45C-26E6-41EF-B23D-D78048BDF1B9}" destId="{C269466B-48AA-4369-B1A2-B00F5ED407B7}" srcOrd="2" destOrd="0" parTransId="{A0F93362-3244-4CCD-B0AD-2DF7B2482C42}" sibTransId="{37C0214F-FCC7-4668-AEF0-D47A1E540A61}"/>
    <dgm:cxn modelId="{6990E068-F89A-4BE7-93AB-701CEBE92DDC}" type="presOf" srcId="{A5B56664-BF85-4B66-9977-8B9D29635C54}" destId="{8C0B393C-9951-4B37-86CE-8087C207C8F5}" srcOrd="1" destOrd="0" presId="urn:microsoft.com/office/officeart/2005/8/layout/list1"/>
    <dgm:cxn modelId="{0BD13317-43B6-4F22-9E20-97A672A2003E}" type="presParOf" srcId="{346685A9-782E-454D-AF41-38C1F064427B}" destId="{685B9969-B047-48EA-9E11-169402A84E64}" srcOrd="0" destOrd="0" presId="urn:microsoft.com/office/officeart/2005/8/layout/list1"/>
    <dgm:cxn modelId="{79FE0381-E3E0-4BF3-83AE-3AE54253B5D5}" type="presParOf" srcId="{685B9969-B047-48EA-9E11-169402A84E64}" destId="{5C8C1DF7-3B7D-424A-9541-5AA91CA6D60F}" srcOrd="0" destOrd="0" presId="urn:microsoft.com/office/officeart/2005/8/layout/list1"/>
    <dgm:cxn modelId="{483A39C4-2249-414F-BD88-9143F14D20E1}" type="presParOf" srcId="{685B9969-B047-48EA-9E11-169402A84E64}" destId="{C0E4F08D-63CD-44F9-9883-24DA26940D91}" srcOrd="1" destOrd="0" presId="urn:microsoft.com/office/officeart/2005/8/layout/list1"/>
    <dgm:cxn modelId="{B981556E-B076-4357-8618-6DBF232A66A7}" type="presParOf" srcId="{346685A9-782E-454D-AF41-38C1F064427B}" destId="{DF38CC7E-FB65-4C96-89E7-F31FECA4DBF6}" srcOrd="1" destOrd="0" presId="urn:microsoft.com/office/officeart/2005/8/layout/list1"/>
    <dgm:cxn modelId="{598D0E22-D751-4BB6-97C8-87E4DB40F3D9}" type="presParOf" srcId="{346685A9-782E-454D-AF41-38C1F064427B}" destId="{2F45454E-E7C9-4DE4-87A2-0430EA398A58}" srcOrd="2" destOrd="0" presId="urn:microsoft.com/office/officeart/2005/8/layout/list1"/>
    <dgm:cxn modelId="{1061F231-778F-4E34-BECE-6C12A72CEC7D}" type="presParOf" srcId="{346685A9-782E-454D-AF41-38C1F064427B}" destId="{5D32BF83-3F59-4107-A2EB-2E2A1FCAC19B}" srcOrd="3" destOrd="0" presId="urn:microsoft.com/office/officeart/2005/8/layout/list1"/>
    <dgm:cxn modelId="{17A703D6-150E-4F34-A0B2-4F93755194CB}" type="presParOf" srcId="{346685A9-782E-454D-AF41-38C1F064427B}" destId="{E03ABB60-F7DA-4263-9091-6C17E1F9AFF6}" srcOrd="4" destOrd="0" presId="urn:microsoft.com/office/officeart/2005/8/layout/list1"/>
    <dgm:cxn modelId="{7000EF4E-9EB9-42D7-9AF4-E5BADBC51095}" type="presParOf" srcId="{E03ABB60-F7DA-4263-9091-6C17E1F9AFF6}" destId="{FBFA1915-B85F-4125-9272-AFA8AE216006}" srcOrd="0" destOrd="0" presId="urn:microsoft.com/office/officeart/2005/8/layout/list1"/>
    <dgm:cxn modelId="{A949BDD6-ED6E-4686-BEA0-1BEEE19CFC46}" type="presParOf" srcId="{E03ABB60-F7DA-4263-9091-6C17E1F9AFF6}" destId="{8C0B393C-9951-4B37-86CE-8087C207C8F5}" srcOrd="1" destOrd="0" presId="urn:microsoft.com/office/officeart/2005/8/layout/list1"/>
    <dgm:cxn modelId="{00C433C0-7F57-4FF7-8A5A-28D47ADEA7E2}" type="presParOf" srcId="{346685A9-782E-454D-AF41-38C1F064427B}" destId="{3A235F29-46E3-437C-828C-2E760F64C79F}" srcOrd="5" destOrd="0" presId="urn:microsoft.com/office/officeart/2005/8/layout/list1"/>
    <dgm:cxn modelId="{F900DB95-0615-4269-B20E-D7AB067061D8}" type="presParOf" srcId="{346685A9-782E-454D-AF41-38C1F064427B}" destId="{F9A6EF51-EF8B-4D4A-8302-E13FEC87B00A}" srcOrd="6" destOrd="0" presId="urn:microsoft.com/office/officeart/2005/8/layout/list1"/>
    <dgm:cxn modelId="{790208C0-1FE4-4C6F-BF14-C21157BA75C9}" type="presParOf" srcId="{346685A9-782E-454D-AF41-38C1F064427B}" destId="{C2E5648F-F33E-44FF-A5FA-B98D4F150CD9}" srcOrd="7" destOrd="0" presId="urn:microsoft.com/office/officeart/2005/8/layout/list1"/>
    <dgm:cxn modelId="{2A74E188-D1CB-4CC4-B024-F7D26E5A29CA}" type="presParOf" srcId="{346685A9-782E-454D-AF41-38C1F064427B}" destId="{BBB28B13-C497-4462-AE7C-38786F2F25BB}" srcOrd="8" destOrd="0" presId="urn:microsoft.com/office/officeart/2005/8/layout/list1"/>
    <dgm:cxn modelId="{3149128B-FB88-45F4-A738-74013D6349DD}" type="presParOf" srcId="{BBB28B13-C497-4462-AE7C-38786F2F25BB}" destId="{6CF91258-F13F-49A4-9244-CADD8106F045}" srcOrd="0" destOrd="0" presId="urn:microsoft.com/office/officeart/2005/8/layout/list1"/>
    <dgm:cxn modelId="{DC4938F9-BC82-4580-82B5-842E9E564FC5}" type="presParOf" srcId="{BBB28B13-C497-4462-AE7C-38786F2F25BB}" destId="{3424B5BD-A085-43D4-A25A-03A2AEA10387}" srcOrd="1" destOrd="0" presId="urn:microsoft.com/office/officeart/2005/8/layout/list1"/>
    <dgm:cxn modelId="{5E497229-E2C2-4C44-9842-A51ABF7636F2}" type="presParOf" srcId="{346685A9-782E-454D-AF41-38C1F064427B}" destId="{27A39FA6-57F5-41B5-B712-CEA4DFB56C77}" srcOrd="9" destOrd="0" presId="urn:microsoft.com/office/officeart/2005/8/layout/list1"/>
    <dgm:cxn modelId="{3AF0D50B-89D9-4013-AD55-EDD6CF6008B3}" type="presParOf" srcId="{346685A9-782E-454D-AF41-38C1F064427B}" destId="{A7843BD0-257B-4043-A9D7-B96C95F02E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2B45C-26E6-41EF-B23D-D78048BDF1B9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DCEC502B-E40E-452D-A01F-5F35C736D857}">
      <dgm:prSet custT="1"/>
      <dgm:spPr>
        <a:solidFill>
          <a:srgbClr val="003399"/>
        </a:solidFill>
      </dgm:spPr>
      <dgm:t>
        <a:bodyPr/>
        <a:lstStyle/>
        <a:p>
          <a:r>
            <a:rPr lang="es-MX" sz="1800" dirty="0"/>
            <a:t>RESPONSABILIDAD SOCIAL Y COMUNITARIA</a:t>
          </a:r>
        </a:p>
      </dgm:t>
    </dgm:pt>
    <dgm:pt modelId="{27A5F555-D185-4BFC-8F3B-85D4BB26FD6D}" type="parTrans" cxnId="{A180E1A9-083F-4366-B624-799AE5A740BC}">
      <dgm:prSet/>
      <dgm:spPr/>
      <dgm:t>
        <a:bodyPr/>
        <a:lstStyle/>
        <a:p>
          <a:endParaRPr lang="es-ES"/>
        </a:p>
      </dgm:t>
    </dgm:pt>
    <dgm:pt modelId="{363EB929-50BA-4FFC-984D-4704DB651728}" type="sibTrans" cxnId="{A180E1A9-083F-4366-B624-799AE5A740BC}">
      <dgm:prSet/>
      <dgm:spPr/>
      <dgm:t>
        <a:bodyPr/>
        <a:lstStyle/>
        <a:p>
          <a:endParaRPr lang="es-ES"/>
        </a:p>
      </dgm:t>
    </dgm:pt>
    <dgm:pt modelId="{77C5D843-1FDD-4C53-B038-7F91C43A2DF3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IMPACTO CON PROYECTOS PARA EL DESARROLLO SOCIAL</a:t>
          </a:r>
        </a:p>
      </dgm:t>
    </dgm:pt>
    <dgm:pt modelId="{6A265C13-E6DA-46FA-95F2-5AFFD69343F3}" type="parTrans" cxnId="{DFB0C6CF-AD85-4ECA-8FFC-2392BAD23564}">
      <dgm:prSet/>
      <dgm:spPr/>
      <dgm:t>
        <a:bodyPr/>
        <a:lstStyle/>
        <a:p>
          <a:endParaRPr lang="es-ES"/>
        </a:p>
      </dgm:t>
    </dgm:pt>
    <dgm:pt modelId="{A85CB99C-F33A-4B4B-B261-D764FB7488F7}" type="sibTrans" cxnId="{DFB0C6CF-AD85-4ECA-8FFC-2392BAD23564}">
      <dgm:prSet/>
      <dgm:spPr/>
      <dgm:t>
        <a:bodyPr/>
        <a:lstStyle/>
        <a:p>
          <a:endParaRPr lang="es-ES"/>
        </a:p>
      </dgm:t>
    </dgm:pt>
    <dgm:pt modelId="{7A0C79DB-9754-4BA9-A082-9CD5401C1CE0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EL AMBIENTE COMO PARTE FUNDAMENTAL PARA EL DESARROLLO DEL QUEHACER – REGION SOSTENIBLE</a:t>
          </a:r>
        </a:p>
      </dgm:t>
    </dgm:pt>
    <dgm:pt modelId="{B39C8505-CB0C-46CD-A927-998CBAA27E75}" type="parTrans" cxnId="{DB5ED1BD-E0E6-4AB9-A7C2-0B68FCBBCBDD}">
      <dgm:prSet/>
      <dgm:spPr/>
      <dgm:t>
        <a:bodyPr/>
        <a:lstStyle/>
        <a:p>
          <a:endParaRPr lang="es-ES"/>
        </a:p>
      </dgm:t>
    </dgm:pt>
    <dgm:pt modelId="{65C5616B-DE42-4F19-8D1E-44A9037E59F2}" type="sibTrans" cxnId="{DB5ED1BD-E0E6-4AB9-A7C2-0B68FCBBCBDD}">
      <dgm:prSet/>
      <dgm:spPr/>
      <dgm:t>
        <a:bodyPr/>
        <a:lstStyle/>
        <a:p>
          <a:endParaRPr lang="es-ES"/>
        </a:p>
      </dgm:t>
    </dgm:pt>
    <dgm:pt modelId="{40D61701-C6D0-47E2-91E3-991E02D24FF5}">
      <dgm:prSet custT="1"/>
      <dgm:spPr>
        <a:solidFill>
          <a:srgbClr val="003399"/>
        </a:solidFill>
      </dgm:spPr>
      <dgm:t>
        <a:bodyPr/>
        <a:lstStyle/>
        <a:p>
          <a:r>
            <a:rPr lang="es-MX" sz="1800" dirty="0"/>
            <a:t>MEJORAMIENTO DE LOS RECURSOS DE APOYO</a:t>
          </a:r>
        </a:p>
      </dgm:t>
    </dgm:pt>
    <dgm:pt modelId="{2345E71A-9EA9-4B4A-914E-BF0910D78BB5}" type="parTrans" cxnId="{875A8126-C1EB-453F-B3D7-E1EF4B3C2AC9}">
      <dgm:prSet/>
      <dgm:spPr/>
      <dgm:t>
        <a:bodyPr/>
        <a:lstStyle/>
        <a:p>
          <a:endParaRPr lang="es-ES"/>
        </a:p>
      </dgm:t>
    </dgm:pt>
    <dgm:pt modelId="{A3BCC1D4-88E3-4B66-8811-C5914411A208}" type="sibTrans" cxnId="{875A8126-C1EB-453F-B3D7-E1EF4B3C2AC9}">
      <dgm:prSet/>
      <dgm:spPr/>
      <dgm:t>
        <a:bodyPr/>
        <a:lstStyle/>
        <a:p>
          <a:endParaRPr lang="es-ES"/>
        </a:p>
      </dgm:t>
    </dgm:pt>
    <dgm:pt modelId="{B1F4B2A8-A7C2-4799-8C76-0B39F59A81D8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FÍSICOS,</a:t>
          </a:r>
        </a:p>
      </dgm:t>
    </dgm:pt>
    <dgm:pt modelId="{52711B93-99B2-41B1-9E5A-9330CC2501D9}" type="parTrans" cxnId="{429EB035-6903-4CC8-AF2B-C297E8F4C0BC}">
      <dgm:prSet/>
      <dgm:spPr/>
      <dgm:t>
        <a:bodyPr/>
        <a:lstStyle/>
        <a:p>
          <a:endParaRPr lang="es-ES"/>
        </a:p>
      </dgm:t>
    </dgm:pt>
    <dgm:pt modelId="{226FC210-7D52-415A-9547-083DD9042AAF}" type="sibTrans" cxnId="{429EB035-6903-4CC8-AF2B-C297E8F4C0BC}">
      <dgm:prSet/>
      <dgm:spPr/>
      <dgm:t>
        <a:bodyPr/>
        <a:lstStyle/>
        <a:p>
          <a:endParaRPr lang="es-ES"/>
        </a:p>
      </dgm:t>
    </dgm:pt>
    <dgm:pt modelId="{CBC9518F-77F5-404F-9EE8-D379E8796BE0}">
      <dgm:prSet custT="1"/>
      <dgm:spPr/>
      <dgm:t>
        <a:bodyPr/>
        <a:lstStyle/>
        <a:p>
          <a:r>
            <a:rPr lang="es-MX" sz="1800" b="1" kern="1200">
              <a:solidFill>
                <a:schemeClr val="tx1"/>
              </a:solidFill>
              <a:latin typeface="+mn-lt"/>
              <a:ea typeface="+mn-ea"/>
              <a:cs typeface="+mn-cs"/>
            </a:rPr>
            <a:t>LOGÍSITCOS</a:t>
          </a:r>
          <a:endParaRPr lang="es-MX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5EB8CCE-8EBA-406C-8F70-F869D66FC186}" type="parTrans" cxnId="{F5BE88CF-CE3A-45D3-AEBB-EAED64A92E51}">
      <dgm:prSet/>
      <dgm:spPr/>
      <dgm:t>
        <a:bodyPr/>
        <a:lstStyle/>
        <a:p>
          <a:endParaRPr lang="es-ES"/>
        </a:p>
      </dgm:t>
    </dgm:pt>
    <dgm:pt modelId="{9BD1FFF4-D2EA-42DF-AB18-B33388835448}" type="sibTrans" cxnId="{F5BE88CF-CE3A-45D3-AEBB-EAED64A92E51}">
      <dgm:prSet/>
      <dgm:spPr/>
      <dgm:t>
        <a:bodyPr/>
        <a:lstStyle/>
        <a:p>
          <a:endParaRPr lang="es-ES"/>
        </a:p>
      </dgm:t>
    </dgm:pt>
    <dgm:pt modelId="{0F096444-DF5D-4AC6-A78B-83C2404B40BA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TECNOLÓGIOS</a:t>
          </a:r>
        </a:p>
      </dgm:t>
    </dgm:pt>
    <dgm:pt modelId="{53C2A42D-DAAA-4BEE-ADE4-FB1D7374B4D4}" type="parTrans" cxnId="{A2E24831-37CC-46DE-8F8B-1EFAEEC2227D}">
      <dgm:prSet/>
      <dgm:spPr/>
      <dgm:t>
        <a:bodyPr/>
        <a:lstStyle/>
        <a:p>
          <a:endParaRPr lang="es-ES"/>
        </a:p>
      </dgm:t>
    </dgm:pt>
    <dgm:pt modelId="{DDE70E50-53B8-4DE8-AC6B-43C003CB9A8F}" type="sibTrans" cxnId="{A2E24831-37CC-46DE-8F8B-1EFAEEC2227D}">
      <dgm:prSet/>
      <dgm:spPr/>
      <dgm:t>
        <a:bodyPr/>
        <a:lstStyle/>
        <a:p>
          <a:endParaRPr lang="es-ES"/>
        </a:p>
      </dgm:t>
    </dgm:pt>
    <dgm:pt modelId="{7BDD852F-FBCE-4ECD-8853-B4591D82EFDB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ACADÉMICOS</a:t>
          </a:r>
        </a:p>
      </dgm:t>
    </dgm:pt>
    <dgm:pt modelId="{E1B6623C-D299-4193-872E-11FF730F2318}" type="parTrans" cxnId="{32D0190C-B5C4-463B-AA42-AF8A9569D571}">
      <dgm:prSet/>
      <dgm:spPr/>
      <dgm:t>
        <a:bodyPr/>
        <a:lstStyle/>
        <a:p>
          <a:endParaRPr lang="es-ES"/>
        </a:p>
      </dgm:t>
    </dgm:pt>
    <dgm:pt modelId="{D82E420A-685F-4D30-91B8-D54C82CD0CF0}" type="sibTrans" cxnId="{32D0190C-B5C4-463B-AA42-AF8A9569D571}">
      <dgm:prSet/>
      <dgm:spPr/>
      <dgm:t>
        <a:bodyPr/>
        <a:lstStyle/>
        <a:p>
          <a:endParaRPr lang="es-ES"/>
        </a:p>
      </dgm:t>
    </dgm:pt>
    <dgm:pt modelId="{F089BE0F-268F-40F7-B196-795C05289EEA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EDUCACIÓN CON PERTINENCIA – COMPETITIVIDAD REGIONAL</a:t>
          </a:r>
        </a:p>
      </dgm:t>
    </dgm:pt>
    <dgm:pt modelId="{DAD5664E-15F7-4B10-AE80-B07AD39628F0}" type="parTrans" cxnId="{FDF58690-80E2-477A-B509-F34BB37287A3}">
      <dgm:prSet/>
      <dgm:spPr/>
      <dgm:t>
        <a:bodyPr/>
        <a:lstStyle/>
        <a:p>
          <a:endParaRPr lang="es-ES"/>
        </a:p>
      </dgm:t>
    </dgm:pt>
    <dgm:pt modelId="{7ADAD433-8955-44CF-91A2-0516629F2EBC}" type="sibTrans" cxnId="{FDF58690-80E2-477A-B509-F34BB37287A3}">
      <dgm:prSet/>
      <dgm:spPr/>
      <dgm:t>
        <a:bodyPr/>
        <a:lstStyle/>
        <a:p>
          <a:endParaRPr lang="es-ES"/>
        </a:p>
      </dgm:t>
    </dgm:pt>
    <dgm:pt modelId="{47637345-5CA8-4288-AF0F-C3D4620CDF81}">
      <dgm:prSet custT="1"/>
      <dgm:spPr/>
      <dgm:t>
        <a:bodyPr/>
        <a:lstStyle/>
        <a:p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EDUCACIÓN PARA LA PAZ</a:t>
          </a:r>
        </a:p>
      </dgm:t>
    </dgm:pt>
    <dgm:pt modelId="{F3A37BEA-60D1-413B-B421-68B42E5F3D9E}" type="sibTrans" cxnId="{BB3FAD8D-82BB-4F80-8F8E-44F832A595BE}">
      <dgm:prSet/>
      <dgm:spPr/>
      <dgm:t>
        <a:bodyPr/>
        <a:lstStyle/>
        <a:p>
          <a:endParaRPr lang="es-ES"/>
        </a:p>
      </dgm:t>
    </dgm:pt>
    <dgm:pt modelId="{055FEDE4-33CB-408E-BFB9-8B84F219BFE0}" type="parTrans" cxnId="{BB3FAD8D-82BB-4F80-8F8E-44F832A595BE}">
      <dgm:prSet/>
      <dgm:spPr/>
      <dgm:t>
        <a:bodyPr/>
        <a:lstStyle/>
        <a:p>
          <a:endParaRPr lang="es-ES"/>
        </a:p>
      </dgm:t>
    </dgm:pt>
    <dgm:pt modelId="{38AE6081-638B-4270-B503-38768B939D33}">
      <dgm:prSet custT="1"/>
      <dgm:spPr>
        <a:solidFill>
          <a:srgbClr val="000099"/>
        </a:solidFill>
      </dgm:spPr>
      <dgm:t>
        <a:bodyPr/>
        <a:lstStyle/>
        <a:p>
          <a:r>
            <a:rPr lang="es-MX" sz="1800" dirty="0"/>
            <a:t>ORGANIZACIÓN Y GESTIÓN ARTICULADA</a:t>
          </a:r>
        </a:p>
      </dgm:t>
    </dgm:pt>
    <dgm:pt modelId="{054BD81D-5CCF-424A-9671-C807446326AB}" type="parTrans" cxnId="{DB2700B0-87EE-43AC-9944-B8985A48DE58}">
      <dgm:prSet/>
      <dgm:spPr/>
      <dgm:t>
        <a:bodyPr/>
        <a:lstStyle/>
        <a:p>
          <a:endParaRPr lang="es-ES"/>
        </a:p>
      </dgm:t>
    </dgm:pt>
    <dgm:pt modelId="{CC21CE3E-9DFA-41EB-8EE0-569938D77AFD}" type="sibTrans" cxnId="{DB2700B0-87EE-43AC-9944-B8985A48DE58}">
      <dgm:prSet/>
      <dgm:spPr/>
      <dgm:t>
        <a:bodyPr/>
        <a:lstStyle/>
        <a:p>
          <a:endParaRPr lang="es-ES"/>
        </a:p>
      </dgm:t>
    </dgm:pt>
    <dgm:pt modelId="{F72E4236-1B48-401E-9D5A-F4727587902B}">
      <dgm:prSet custT="1"/>
      <dgm:spPr/>
      <dgm:t>
        <a:bodyPr/>
        <a:lstStyle/>
        <a:p>
          <a:r>
            <a:rPr lang="es-MX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INTEGRACIÓN DE LOS SISTEMAS INSTITUCIONALES</a:t>
          </a:r>
          <a:endParaRPr lang="es-MX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86ACF54-BD66-4B2F-B9EE-D496E5BBAA84}" type="parTrans" cxnId="{FAB653B3-989A-430B-B900-3C0D0B5BE243}">
      <dgm:prSet/>
      <dgm:spPr/>
      <dgm:t>
        <a:bodyPr/>
        <a:lstStyle/>
        <a:p>
          <a:endParaRPr lang="es-ES"/>
        </a:p>
      </dgm:t>
    </dgm:pt>
    <dgm:pt modelId="{2462E6D6-ED90-4C16-AC0E-053220216063}" type="sibTrans" cxnId="{FAB653B3-989A-430B-B900-3C0D0B5BE243}">
      <dgm:prSet/>
      <dgm:spPr/>
      <dgm:t>
        <a:bodyPr/>
        <a:lstStyle/>
        <a:p>
          <a:endParaRPr lang="es-ES"/>
        </a:p>
      </dgm:t>
    </dgm:pt>
    <dgm:pt modelId="{0B22A772-E181-467E-92F6-A3B3AF2CF94B}">
      <dgm:prSet custT="1"/>
      <dgm:spPr/>
      <dgm:t>
        <a:bodyPr/>
        <a:lstStyle/>
        <a:p>
          <a:r>
            <a:rPr lang="es-MX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ARTICULACIÓN ACADEMIA - ADMINISTRACIÓN</a:t>
          </a:r>
          <a:endParaRPr lang="es-MX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63F1385-F7DF-468F-83FB-EF1919A9E1BF}" type="parTrans" cxnId="{7DA01F11-6583-4BC2-9CD6-C173FAAB86AB}">
      <dgm:prSet/>
      <dgm:spPr/>
      <dgm:t>
        <a:bodyPr/>
        <a:lstStyle/>
        <a:p>
          <a:endParaRPr lang="es-ES"/>
        </a:p>
      </dgm:t>
    </dgm:pt>
    <dgm:pt modelId="{35E06997-6812-4C78-8C70-78D065447B23}" type="sibTrans" cxnId="{7DA01F11-6583-4BC2-9CD6-C173FAAB86AB}">
      <dgm:prSet/>
      <dgm:spPr/>
      <dgm:t>
        <a:bodyPr/>
        <a:lstStyle/>
        <a:p>
          <a:endParaRPr lang="es-ES"/>
        </a:p>
      </dgm:t>
    </dgm:pt>
    <dgm:pt modelId="{346685A9-782E-454D-AF41-38C1F064427B}" type="pres">
      <dgm:prSet presAssocID="{49E2B45C-26E6-41EF-B23D-D78048BDF1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85D95B5-3631-4032-8AAC-206D8750B063}" type="pres">
      <dgm:prSet presAssocID="{DCEC502B-E40E-452D-A01F-5F35C736D857}" presName="parentLin" presStyleCnt="0"/>
      <dgm:spPr/>
    </dgm:pt>
    <dgm:pt modelId="{CD210FA7-500D-47DA-A64E-56BCA613D5C6}" type="pres">
      <dgm:prSet presAssocID="{DCEC502B-E40E-452D-A01F-5F35C736D857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6071EBE-1EF9-4B0A-986F-40D54D0BAF7F}" type="pres">
      <dgm:prSet presAssocID="{DCEC502B-E40E-452D-A01F-5F35C736D8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91E78D-7D12-4140-948C-D28E5E3FA059}" type="pres">
      <dgm:prSet presAssocID="{DCEC502B-E40E-452D-A01F-5F35C736D857}" presName="negativeSpace" presStyleCnt="0"/>
      <dgm:spPr/>
    </dgm:pt>
    <dgm:pt modelId="{FCFA875E-A44B-40EA-AA30-184AC934D48E}" type="pres">
      <dgm:prSet presAssocID="{DCEC502B-E40E-452D-A01F-5F35C736D85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1292AA-62C0-40DE-8E17-03F9E433F335}" type="pres">
      <dgm:prSet presAssocID="{363EB929-50BA-4FFC-984D-4704DB651728}" presName="spaceBetweenRectangles" presStyleCnt="0"/>
      <dgm:spPr/>
    </dgm:pt>
    <dgm:pt modelId="{BE3D25DF-1364-46B1-BDCA-791B8FF7FCD2}" type="pres">
      <dgm:prSet presAssocID="{40D61701-C6D0-47E2-91E3-991E02D24FF5}" presName="parentLin" presStyleCnt="0"/>
      <dgm:spPr/>
    </dgm:pt>
    <dgm:pt modelId="{63B656B6-3116-4418-91F6-9B7EBD19CAEA}" type="pres">
      <dgm:prSet presAssocID="{40D61701-C6D0-47E2-91E3-991E02D24FF5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4108EFA4-3A34-4BAF-818D-55E3AD4DA0E0}" type="pres">
      <dgm:prSet presAssocID="{40D61701-C6D0-47E2-91E3-991E02D24F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3A6906-7EB0-42CE-B190-25BF9CE0F963}" type="pres">
      <dgm:prSet presAssocID="{40D61701-C6D0-47E2-91E3-991E02D24FF5}" presName="negativeSpace" presStyleCnt="0"/>
      <dgm:spPr/>
    </dgm:pt>
    <dgm:pt modelId="{D0DC4A83-C4DA-4C0E-A0FD-F8356DF0753C}" type="pres">
      <dgm:prSet presAssocID="{40D61701-C6D0-47E2-91E3-991E02D24FF5}" presName="childText" presStyleLbl="conFgAcc1" presStyleIdx="1" presStyleCnt="3" custLinFactNeighborX="421" custLinFactNeighborY="174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E9CB6B-4B26-4988-B6AE-780F370A6697}" type="pres">
      <dgm:prSet presAssocID="{A3BCC1D4-88E3-4B66-8811-C5914411A208}" presName="spaceBetweenRectangles" presStyleCnt="0"/>
      <dgm:spPr/>
    </dgm:pt>
    <dgm:pt modelId="{70BCEEA9-48D9-4C76-A468-7E67E08E52DF}" type="pres">
      <dgm:prSet presAssocID="{38AE6081-638B-4270-B503-38768B939D33}" presName="parentLin" presStyleCnt="0"/>
      <dgm:spPr/>
    </dgm:pt>
    <dgm:pt modelId="{C6C1E247-A401-46B8-8CCA-A782DA786962}" type="pres">
      <dgm:prSet presAssocID="{38AE6081-638B-4270-B503-38768B939D33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39B716C5-021E-4669-A591-3BEAF8C4A5E4}" type="pres">
      <dgm:prSet presAssocID="{38AE6081-638B-4270-B503-38768B939D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4AE019-0D54-42A7-BDB8-4A129AEC9845}" type="pres">
      <dgm:prSet presAssocID="{38AE6081-638B-4270-B503-38768B939D33}" presName="negativeSpace" presStyleCnt="0"/>
      <dgm:spPr/>
    </dgm:pt>
    <dgm:pt modelId="{C4F24943-9B91-4A9F-BF3F-D0D343464D46}" type="pres">
      <dgm:prSet presAssocID="{38AE6081-638B-4270-B503-38768B939D3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9343EBF-8159-45FE-AE7E-E6DBC29077E1}" type="presOf" srcId="{47637345-5CA8-4288-AF0F-C3D4620CDF81}" destId="{FCFA875E-A44B-40EA-AA30-184AC934D48E}" srcOrd="0" destOrd="1" presId="urn:microsoft.com/office/officeart/2005/8/layout/list1"/>
    <dgm:cxn modelId="{C0079E08-7B29-4930-97AB-7A74792CC137}" type="presOf" srcId="{DCEC502B-E40E-452D-A01F-5F35C736D857}" destId="{D6071EBE-1EF9-4B0A-986F-40D54D0BAF7F}" srcOrd="1" destOrd="0" presId="urn:microsoft.com/office/officeart/2005/8/layout/list1"/>
    <dgm:cxn modelId="{64C65268-879F-4A5D-BDF2-D4B51ABE3322}" type="presOf" srcId="{F72E4236-1B48-401E-9D5A-F4727587902B}" destId="{C4F24943-9B91-4A9F-BF3F-D0D343464D46}" srcOrd="0" destOrd="0" presId="urn:microsoft.com/office/officeart/2005/8/layout/list1"/>
    <dgm:cxn modelId="{F5BE88CF-CE3A-45D3-AEBB-EAED64A92E51}" srcId="{40D61701-C6D0-47E2-91E3-991E02D24FF5}" destId="{CBC9518F-77F5-404F-9EE8-D379E8796BE0}" srcOrd="1" destOrd="0" parTransId="{55EB8CCE-8EBA-406C-8F70-F869D66FC186}" sibTransId="{9BD1FFF4-D2EA-42DF-AB18-B33388835448}"/>
    <dgm:cxn modelId="{BB3FAD8D-82BB-4F80-8F8E-44F832A595BE}" srcId="{DCEC502B-E40E-452D-A01F-5F35C736D857}" destId="{47637345-5CA8-4288-AF0F-C3D4620CDF81}" srcOrd="1" destOrd="0" parTransId="{055FEDE4-33CB-408E-BFB9-8B84F219BFE0}" sibTransId="{F3A37BEA-60D1-413B-B421-68B42E5F3D9E}"/>
    <dgm:cxn modelId="{93C96BA2-3796-4F6E-B190-62B16755C3EC}" type="presOf" srcId="{7A0C79DB-9754-4BA9-A082-9CD5401C1CE0}" destId="{FCFA875E-A44B-40EA-AA30-184AC934D48E}" srcOrd="0" destOrd="3" presId="urn:microsoft.com/office/officeart/2005/8/layout/list1"/>
    <dgm:cxn modelId="{CD19D156-9027-488C-BEDF-62C796D025BD}" type="presOf" srcId="{38AE6081-638B-4270-B503-38768B939D33}" destId="{C6C1E247-A401-46B8-8CCA-A782DA786962}" srcOrd="0" destOrd="0" presId="urn:microsoft.com/office/officeart/2005/8/layout/list1"/>
    <dgm:cxn modelId="{429EB035-6903-4CC8-AF2B-C297E8F4C0BC}" srcId="{40D61701-C6D0-47E2-91E3-991E02D24FF5}" destId="{B1F4B2A8-A7C2-4799-8C76-0B39F59A81D8}" srcOrd="0" destOrd="0" parTransId="{52711B93-99B2-41B1-9E5A-9330CC2501D9}" sibTransId="{226FC210-7D52-415A-9547-083DD9042AAF}"/>
    <dgm:cxn modelId="{0A7A9716-6F76-4AD7-B91A-E6D2D36C0E78}" type="presOf" srcId="{40D61701-C6D0-47E2-91E3-991E02D24FF5}" destId="{63B656B6-3116-4418-91F6-9B7EBD19CAEA}" srcOrd="0" destOrd="0" presId="urn:microsoft.com/office/officeart/2005/8/layout/list1"/>
    <dgm:cxn modelId="{DB5ED1BD-E0E6-4AB9-A7C2-0B68FCBBCBDD}" srcId="{DCEC502B-E40E-452D-A01F-5F35C736D857}" destId="{7A0C79DB-9754-4BA9-A082-9CD5401C1CE0}" srcOrd="3" destOrd="0" parTransId="{B39C8505-CB0C-46CD-A927-998CBAA27E75}" sibTransId="{65C5616B-DE42-4F19-8D1E-44A9037E59F2}"/>
    <dgm:cxn modelId="{EDDC426E-7D7A-4C83-BCE0-114E4A3355E1}" type="presOf" srcId="{DCEC502B-E40E-452D-A01F-5F35C736D857}" destId="{CD210FA7-500D-47DA-A64E-56BCA613D5C6}" srcOrd="0" destOrd="0" presId="urn:microsoft.com/office/officeart/2005/8/layout/list1"/>
    <dgm:cxn modelId="{FAB653B3-989A-430B-B900-3C0D0B5BE243}" srcId="{38AE6081-638B-4270-B503-38768B939D33}" destId="{F72E4236-1B48-401E-9D5A-F4727587902B}" srcOrd="0" destOrd="0" parTransId="{186ACF54-BD66-4B2F-B9EE-D496E5BBAA84}" sibTransId="{2462E6D6-ED90-4C16-AC0E-053220216063}"/>
    <dgm:cxn modelId="{F21EBD9B-CA03-4575-8823-A203DEBA980B}" type="presOf" srcId="{38AE6081-638B-4270-B503-38768B939D33}" destId="{39B716C5-021E-4669-A591-3BEAF8C4A5E4}" srcOrd="1" destOrd="0" presId="urn:microsoft.com/office/officeart/2005/8/layout/list1"/>
    <dgm:cxn modelId="{A180E1A9-083F-4366-B624-799AE5A740BC}" srcId="{49E2B45C-26E6-41EF-B23D-D78048BDF1B9}" destId="{DCEC502B-E40E-452D-A01F-5F35C736D857}" srcOrd="0" destOrd="0" parTransId="{27A5F555-D185-4BFC-8F3B-85D4BB26FD6D}" sibTransId="{363EB929-50BA-4FFC-984D-4704DB651728}"/>
    <dgm:cxn modelId="{DB2700B0-87EE-43AC-9944-B8985A48DE58}" srcId="{49E2B45C-26E6-41EF-B23D-D78048BDF1B9}" destId="{38AE6081-638B-4270-B503-38768B939D33}" srcOrd="2" destOrd="0" parTransId="{054BD81D-5CCF-424A-9671-C807446326AB}" sibTransId="{CC21CE3E-9DFA-41EB-8EE0-569938D77AFD}"/>
    <dgm:cxn modelId="{7DA01F11-6583-4BC2-9CD6-C173FAAB86AB}" srcId="{38AE6081-638B-4270-B503-38768B939D33}" destId="{0B22A772-E181-467E-92F6-A3B3AF2CF94B}" srcOrd="1" destOrd="0" parTransId="{E63F1385-F7DF-468F-83FB-EF1919A9E1BF}" sibTransId="{35E06997-6812-4C78-8C70-78D065447B23}"/>
    <dgm:cxn modelId="{7F659317-2FA7-47F1-BA75-004FA9B7AC5A}" type="presOf" srcId="{7BDD852F-FBCE-4ECD-8853-B4591D82EFDB}" destId="{D0DC4A83-C4DA-4C0E-A0FD-F8356DF0753C}" srcOrd="0" destOrd="3" presId="urn:microsoft.com/office/officeart/2005/8/layout/list1"/>
    <dgm:cxn modelId="{062F1D9F-7014-4D29-B012-11FE82FC768C}" type="presOf" srcId="{40D61701-C6D0-47E2-91E3-991E02D24FF5}" destId="{4108EFA4-3A34-4BAF-818D-55E3AD4DA0E0}" srcOrd="1" destOrd="0" presId="urn:microsoft.com/office/officeart/2005/8/layout/list1"/>
    <dgm:cxn modelId="{E7FFFB05-0C8B-413E-8C95-7C2BBF996F72}" type="presOf" srcId="{77C5D843-1FDD-4C53-B038-7F91C43A2DF3}" destId="{FCFA875E-A44B-40EA-AA30-184AC934D48E}" srcOrd="0" destOrd="2" presId="urn:microsoft.com/office/officeart/2005/8/layout/list1"/>
    <dgm:cxn modelId="{2B696B91-B26B-44DE-8F46-1DA4E84F5F1F}" type="presOf" srcId="{0F096444-DF5D-4AC6-A78B-83C2404B40BA}" destId="{D0DC4A83-C4DA-4C0E-A0FD-F8356DF0753C}" srcOrd="0" destOrd="2" presId="urn:microsoft.com/office/officeart/2005/8/layout/list1"/>
    <dgm:cxn modelId="{FDF58690-80E2-477A-B509-F34BB37287A3}" srcId="{DCEC502B-E40E-452D-A01F-5F35C736D857}" destId="{F089BE0F-268F-40F7-B196-795C05289EEA}" srcOrd="0" destOrd="0" parTransId="{DAD5664E-15F7-4B10-AE80-B07AD39628F0}" sibTransId="{7ADAD433-8955-44CF-91A2-0516629F2EBC}"/>
    <dgm:cxn modelId="{32D0190C-B5C4-463B-AA42-AF8A9569D571}" srcId="{40D61701-C6D0-47E2-91E3-991E02D24FF5}" destId="{7BDD852F-FBCE-4ECD-8853-B4591D82EFDB}" srcOrd="3" destOrd="0" parTransId="{E1B6623C-D299-4193-872E-11FF730F2318}" sibTransId="{D82E420A-685F-4D30-91B8-D54C82CD0CF0}"/>
    <dgm:cxn modelId="{EDF5A08E-3BEE-47AE-8375-BDF5F0C7F6E7}" type="presOf" srcId="{0B22A772-E181-467E-92F6-A3B3AF2CF94B}" destId="{C4F24943-9B91-4A9F-BF3F-D0D343464D46}" srcOrd="0" destOrd="1" presId="urn:microsoft.com/office/officeart/2005/8/layout/list1"/>
    <dgm:cxn modelId="{875A8126-C1EB-453F-B3D7-E1EF4B3C2AC9}" srcId="{49E2B45C-26E6-41EF-B23D-D78048BDF1B9}" destId="{40D61701-C6D0-47E2-91E3-991E02D24FF5}" srcOrd="1" destOrd="0" parTransId="{2345E71A-9EA9-4B4A-914E-BF0910D78BB5}" sibTransId="{A3BCC1D4-88E3-4B66-8811-C5914411A208}"/>
    <dgm:cxn modelId="{01E72BF5-2A17-4288-BA04-38419D0C91F6}" type="presOf" srcId="{F089BE0F-268F-40F7-B196-795C05289EEA}" destId="{FCFA875E-A44B-40EA-AA30-184AC934D48E}" srcOrd="0" destOrd="0" presId="urn:microsoft.com/office/officeart/2005/8/layout/list1"/>
    <dgm:cxn modelId="{D07625D0-5F95-45A3-B0F4-A8C447203B02}" type="presOf" srcId="{49E2B45C-26E6-41EF-B23D-D78048BDF1B9}" destId="{346685A9-782E-454D-AF41-38C1F064427B}" srcOrd="0" destOrd="0" presId="urn:microsoft.com/office/officeart/2005/8/layout/list1"/>
    <dgm:cxn modelId="{F710BA92-858B-458C-8DB0-9CABD9D8B537}" type="presOf" srcId="{B1F4B2A8-A7C2-4799-8C76-0B39F59A81D8}" destId="{D0DC4A83-C4DA-4C0E-A0FD-F8356DF0753C}" srcOrd="0" destOrd="0" presId="urn:microsoft.com/office/officeart/2005/8/layout/list1"/>
    <dgm:cxn modelId="{FFAD3AD2-8D12-4F8C-8335-F701095C3934}" type="presOf" srcId="{CBC9518F-77F5-404F-9EE8-D379E8796BE0}" destId="{D0DC4A83-C4DA-4C0E-A0FD-F8356DF0753C}" srcOrd="0" destOrd="1" presId="urn:microsoft.com/office/officeart/2005/8/layout/list1"/>
    <dgm:cxn modelId="{A2E24831-37CC-46DE-8F8B-1EFAEEC2227D}" srcId="{40D61701-C6D0-47E2-91E3-991E02D24FF5}" destId="{0F096444-DF5D-4AC6-A78B-83C2404B40BA}" srcOrd="2" destOrd="0" parTransId="{53C2A42D-DAAA-4BEE-ADE4-FB1D7374B4D4}" sibTransId="{DDE70E50-53B8-4DE8-AC6B-43C003CB9A8F}"/>
    <dgm:cxn modelId="{DFB0C6CF-AD85-4ECA-8FFC-2392BAD23564}" srcId="{DCEC502B-E40E-452D-A01F-5F35C736D857}" destId="{77C5D843-1FDD-4C53-B038-7F91C43A2DF3}" srcOrd="2" destOrd="0" parTransId="{6A265C13-E6DA-46FA-95F2-5AFFD69343F3}" sibTransId="{A85CB99C-F33A-4B4B-B261-D764FB7488F7}"/>
    <dgm:cxn modelId="{A9DE4E3E-06C0-4B42-9A9B-5EE470C3CEB5}" type="presParOf" srcId="{346685A9-782E-454D-AF41-38C1F064427B}" destId="{C85D95B5-3631-4032-8AAC-206D8750B063}" srcOrd="0" destOrd="0" presId="urn:microsoft.com/office/officeart/2005/8/layout/list1"/>
    <dgm:cxn modelId="{15BB4214-FA82-40F1-80A2-FF4EEC60ECD4}" type="presParOf" srcId="{C85D95B5-3631-4032-8AAC-206D8750B063}" destId="{CD210FA7-500D-47DA-A64E-56BCA613D5C6}" srcOrd="0" destOrd="0" presId="urn:microsoft.com/office/officeart/2005/8/layout/list1"/>
    <dgm:cxn modelId="{88E85C9A-AEC5-41B6-92A4-8ECE51FCC6B6}" type="presParOf" srcId="{C85D95B5-3631-4032-8AAC-206D8750B063}" destId="{D6071EBE-1EF9-4B0A-986F-40D54D0BAF7F}" srcOrd="1" destOrd="0" presId="urn:microsoft.com/office/officeart/2005/8/layout/list1"/>
    <dgm:cxn modelId="{6D7EC364-0626-46F3-A457-696641521257}" type="presParOf" srcId="{346685A9-782E-454D-AF41-38C1F064427B}" destId="{5991E78D-7D12-4140-948C-D28E5E3FA059}" srcOrd="1" destOrd="0" presId="urn:microsoft.com/office/officeart/2005/8/layout/list1"/>
    <dgm:cxn modelId="{4802DD8E-0EDC-494D-88B3-A83D35AFA198}" type="presParOf" srcId="{346685A9-782E-454D-AF41-38C1F064427B}" destId="{FCFA875E-A44B-40EA-AA30-184AC934D48E}" srcOrd="2" destOrd="0" presId="urn:microsoft.com/office/officeart/2005/8/layout/list1"/>
    <dgm:cxn modelId="{CA776667-8035-4AA7-B0B7-FCC2A3F2FEAC}" type="presParOf" srcId="{346685A9-782E-454D-AF41-38C1F064427B}" destId="{371292AA-62C0-40DE-8E17-03F9E433F335}" srcOrd="3" destOrd="0" presId="urn:microsoft.com/office/officeart/2005/8/layout/list1"/>
    <dgm:cxn modelId="{82ADD30A-A6B1-4CE3-A762-FE767EF88534}" type="presParOf" srcId="{346685A9-782E-454D-AF41-38C1F064427B}" destId="{BE3D25DF-1364-46B1-BDCA-791B8FF7FCD2}" srcOrd="4" destOrd="0" presId="urn:microsoft.com/office/officeart/2005/8/layout/list1"/>
    <dgm:cxn modelId="{85887C04-2AB3-4AE0-BFC0-649E4F310A3B}" type="presParOf" srcId="{BE3D25DF-1364-46B1-BDCA-791B8FF7FCD2}" destId="{63B656B6-3116-4418-91F6-9B7EBD19CAEA}" srcOrd="0" destOrd="0" presId="urn:microsoft.com/office/officeart/2005/8/layout/list1"/>
    <dgm:cxn modelId="{0321DA3C-0D81-4A90-9B7F-28FF91E60D7D}" type="presParOf" srcId="{BE3D25DF-1364-46B1-BDCA-791B8FF7FCD2}" destId="{4108EFA4-3A34-4BAF-818D-55E3AD4DA0E0}" srcOrd="1" destOrd="0" presId="urn:microsoft.com/office/officeart/2005/8/layout/list1"/>
    <dgm:cxn modelId="{95EA5D85-21FD-4230-AC50-9B68CFD89123}" type="presParOf" srcId="{346685A9-782E-454D-AF41-38C1F064427B}" destId="{5B3A6906-7EB0-42CE-B190-25BF9CE0F963}" srcOrd="5" destOrd="0" presId="urn:microsoft.com/office/officeart/2005/8/layout/list1"/>
    <dgm:cxn modelId="{70DA3FA7-5DB9-4327-986A-5DD3A96470E1}" type="presParOf" srcId="{346685A9-782E-454D-AF41-38C1F064427B}" destId="{D0DC4A83-C4DA-4C0E-A0FD-F8356DF0753C}" srcOrd="6" destOrd="0" presId="urn:microsoft.com/office/officeart/2005/8/layout/list1"/>
    <dgm:cxn modelId="{8A449E2E-A5D1-4672-B6FB-CAE14632C78E}" type="presParOf" srcId="{346685A9-782E-454D-AF41-38C1F064427B}" destId="{81E9CB6B-4B26-4988-B6AE-780F370A6697}" srcOrd="7" destOrd="0" presId="urn:microsoft.com/office/officeart/2005/8/layout/list1"/>
    <dgm:cxn modelId="{EC3785B2-9550-4031-BB39-7EB51BF9DD89}" type="presParOf" srcId="{346685A9-782E-454D-AF41-38C1F064427B}" destId="{70BCEEA9-48D9-4C76-A468-7E67E08E52DF}" srcOrd="8" destOrd="0" presId="urn:microsoft.com/office/officeart/2005/8/layout/list1"/>
    <dgm:cxn modelId="{6FED554B-306F-42C6-B230-B6B2E4A52867}" type="presParOf" srcId="{70BCEEA9-48D9-4C76-A468-7E67E08E52DF}" destId="{C6C1E247-A401-46B8-8CCA-A782DA786962}" srcOrd="0" destOrd="0" presId="urn:microsoft.com/office/officeart/2005/8/layout/list1"/>
    <dgm:cxn modelId="{728C9015-BFDE-439E-B542-B93A918775BC}" type="presParOf" srcId="{70BCEEA9-48D9-4C76-A468-7E67E08E52DF}" destId="{39B716C5-021E-4669-A591-3BEAF8C4A5E4}" srcOrd="1" destOrd="0" presId="urn:microsoft.com/office/officeart/2005/8/layout/list1"/>
    <dgm:cxn modelId="{0480D70E-09C5-4375-B721-A61548A84DB7}" type="presParOf" srcId="{346685A9-782E-454D-AF41-38C1F064427B}" destId="{9B4AE019-0D54-42A7-BDB8-4A129AEC9845}" srcOrd="9" destOrd="0" presId="urn:microsoft.com/office/officeart/2005/8/layout/list1"/>
    <dgm:cxn modelId="{7D7C72F5-7B9A-4E1C-95B0-30E266A01FBA}" type="presParOf" srcId="{346685A9-782E-454D-AF41-38C1F064427B}" destId="{C4F24943-9B91-4A9F-BF3F-D0D343464D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EB157-AF96-453C-8130-02F56222AB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8243473-3145-46BF-B0BF-13181780893A}">
      <dgm:prSet phldrT="[Texto]" custT="1"/>
      <dgm:spPr>
        <a:solidFill>
          <a:srgbClr val="003366"/>
        </a:solidFill>
      </dgm:spPr>
      <dgm:t>
        <a:bodyPr/>
        <a:lstStyle/>
        <a:p>
          <a:r>
            <a:rPr lang="es-ES" sz="2400" dirty="0"/>
            <a:t>PERTINENCIA Y COBERTURA CON CALIDAD </a:t>
          </a:r>
        </a:p>
      </dgm:t>
    </dgm:pt>
    <dgm:pt modelId="{C895856C-BE69-4F6C-B81B-C0A7F9DA6307}" type="parTrans" cxnId="{AF8D0B2B-BA19-45D1-8DF4-BD83D726F171}">
      <dgm:prSet/>
      <dgm:spPr/>
      <dgm:t>
        <a:bodyPr/>
        <a:lstStyle/>
        <a:p>
          <a:endParaRPr lang="es-ES"/>
        </a:p>
      </dgm:t>
    </dgm:pt>
    <dgm:pt modelId="{7D15A7E4-D12A-482D-9A8A-72001BD90CBB}" type="sibTrans" cxnId="{AF8D0B2B-BA19-45D1-8DF4-BD83D726F171}">
      <dgm:prSet/>
      <dgm:spPr/>
      <dgm:t>
        <a:bodyPr/>
        <a:lstStyle/>
        <a:p>
          <a:endParaRPr lang="es-ES"/>
        </a:p>
      </dgm:t>
    </dgm:pt>
    <dgm:pt modelId="{F59853DF-9F5F-4290-85F1-BC5B8BC8AA75}">
      <dgm:prSet phldrT="[Texto]" custT="1"/>
      <dgm:spPr>
        <a:solidFill>
          <a:srgbClr val="003399"/>
        </a:solidFill>
      </dgm:spPr>
      <dgm:t>
        <a:bodyPr/>
        <a:lstStyle/>
        <a:p>
          <a:r>
            <a:rPr lang="es-ES" sz="2400" dirty="0"/>
            <a:t>EJE 2. MODERNIZACIÓN INSTITUCIONAL</a:t>
          </a:r>
        </a:p>
      </dgm:t>
    </dgm:pt>
    <dgm:pt modelId="{FC4CDEA1-D220-40BB-8609-B865FFBEC362}" type="parTrans" cxnId="{14A60C54-65B2-49FE-8D6A-EE8C6B327DC5}">
      <dgm:prSet/>
      <dgm:spPr/>
      <dgm:t>
        <a:bodyPr/>
        <a:lstStyle/>
        <a:p>
          <a:endParaRPr lang="es-ES"/>
        </a:p>
      </dgm:t>
    </dgm:pt>
    <dgm:pt modelId="{34508495-7654-4251-B94F-155C83F594A0}" type="sibTrans" cxnId="{14A60C54-65B2-49FE-8D6A-EE8C6B327DC5}">
      <dgm:prSet/>
      <dgm:spPr/>
      <dgm:t>
        <a:bodyPr/>
        <a:lstStyle/>
        <a:p>
          <a:endParaRPr lang="es-ES"/>
        </a:p>
      </dgm:t>
    </dgm:pt>
    <dgm:pt modelId="{A1C899CF-9861-40BD-A064-E3E4F7BE8DB3}">
      <dgm:prSet phldrT="[Texto]" custT="1"/>
      <dgm:spPr>
        <a:solidFill>
          <a:srgbClr val="0000FF"/>
        </a:solidFill>
      </dgm:spPr>
      <dgm:t>
        <a:bodyPr/>
        <a:lstStyle/>
        <a:p>
          <a:r>
            <a:rPr lang="es-ES" sz="2400" dirty="0"/>
            <a:t>EJE 3. CALIDAD Y EFICIENCIA EN LA ATENCION A ESTUDIANTES Y USUARIOS</a:t>
          </a:r>
        </a:p>
      </dgm:t>
    </dgm:pt>
    <dgm:pt modelId="{9373120C-6BA2-422A-942A-4FA75C0CB45A}" type="parTrans" cxnId="{F998E456-8C41-4DAA-906B-505461FDF0BE}">
      <dgm:prSet/>
      <dgm:spPr/>
      <dgm:t>
        <a:bodyPr/>
        <a:lstStyle/>
        <a:p>
          <a:endParaRPr lang="es-CO"/>
        </a:p>
      </dgm:t>
    </dgm:pt>
    <dgm:pt modelId="{C62CBA35-3618-4440-AF22-236CD12465D1}" type="sibTrans" cxnId="{F998E456-8C41-4DAA-906B-505461FDF0BE}">
      <dgm:prSet/>
      <dgm:spPr/>
      <dgm:t>
        <a:bodyPr/>
        <a:lstStyle/>
        <a:p>
          <a:endParaRPr lang="es-CO"/>
        </a:p>
      </dgm:t>
    </dgm:pt>
    <dgm:pt modelId="{819A0DC6-8DF5-4E32-AD16-78ABCF609E35}">
      <dgm:prSet phldrT="[Texto]" custT="1"/>
      <dgm:spPr>
        <a:solidFill>
          <a:srgbClr val="0066FF"/>
        </a:solidFill>
      </dgm:spPr>
      <dgm:t>
        <a:bodyPr/>
        <a:lstStyle/>
        <a:p>
          <a:r>
            <a:rPr lang="es-ES" sz="2400" dirty="0"/>
            <a:t>EJE 4. RESPONSABILIDAD SOCIAL Y COMUNITARIA</a:t>
          </a:r>
        </a:p>
      </dgm:t>
    </dgm:pt>
    <dgm:pt modelId="{CA9C37A9-6669-4837-9E3B-9AF2B2614894}" type="parTrans" cxnId="{EDB79382-C7FA-496B-968B-DF71E4A16B04}">
      <dgm:prSet/>
      <dgm:spPr/>
      <dgm:t>
        <a:bodyPr/>
        <a:lstStyle/>
        <a:p>
          <a:endParaRPr lang="es-CO"/>
        </a:p>
      </dgm:t>
    </dgm:pt>
    <dgm:pt modelId="{FC2BD541-C53B-494C-99DB-602F7172A87A}" type="sibTrans" cxnId="{EDB79382-C7FA-496B-968B-DF71E4A16B04}">
      <dgm:prSet/>
      <dgm:spPr/>
      <dgm:t>
        <a:bodyPr/>
        <a:lstStyle/>
        <a:p>
          <a:endParaRPr lang="es-CO"/>
        </a:p>
      </dgm:t>
    </dgm:pt>
    <dgm:pt modelId="{31A71141-A547-49C9-921C-84D41F8C1A43}" type="pres">
      <dgm:prSet presAssocID="{D14EB157-AF96-453C-8130-02F56222AB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221477A-6518-4F0F-83FA-D3031BC33E0E}" type="pres">
      <dgm:prSet presAssocID="{D14EB157-AF96-453C-8130-02F56222ABF0}" presName="Name1" presStyleCnt="0"/>
      <dgm:spPr/>
    </dgm:pt>
    <dgm:pt modelId="{9B127FD6-F991-42EF-B711-288592E493F1}" type="pres">
      <dgm:prSet presAssocID="{D14EB157-AF96-453C-8130-02F56222ABF0}" presName="cycle" presStyleCnt="0"/>
      <dgm:spPr/>
    </dgm:pt>
    <dgm:pt modelId="{1066AA18-9D62-4FCF-82DD-9C9B936A16C2}" type="pres">
      <dgm:prSet presAssocID="{D14EB157-AF96-453C-8130-02F56222ABF0}" presName="srcNode" presStyleLbl="node1" presStyleIdx="0" presStyleCnt="4"/>
      <dgm:spPr/>
    </dgm:pt>
    <dgm:pt modelId="{7DE45E3F-0678-460A-BD9E-12BB91BF80B1}" type="pres">
      <dgm:prSet presAssocID="{D14EB157-AF96-453C-8130-02F56222ABF0}" presName="conn" presStyleLbl="parChTrans1D2" presStyleIdx="0" presStyleCnt="1"/>
      <dgm:spPr/>
      <dgm:t>
        <a:bodyPr/>
        <a:lstStyle/>
        <a:p>
          <a:endParaRPr lang="es-CO"/>
        </a:p>
      </dgm:t>
    </dgm:pt>
    <dgm:pt modelId="{4F880606-600E-4017-BA32-8BE0542337B1}" type="pres">
      <dgm:prSet presAssocID="{D14EB157-AF96-453C-8130-02F56222ABF0}" presName="extraNode" presStyleLbl="node1" presStyleIdx="0" presStyleCnt="4"/>
      <dgm:spPr/>
    </dgm:pt>
    <dgm:pt modelId="{C9D586DA-147D-455B-A2FD-924D7B88AE9B}" type="pres">
      <dgm:prSet presAssocID="{D14EB157-AF96-453C-8130-02F56222ABF0}" presName="dstNode" presStyleLbl="node1" presStyleIdx="0" presStyleCnt="4"/>
      <dgm:spPr/>
    </dgm:pt>
    <dgm:pt modelId="{1403604B-E3AA-4D29-8149-01C4FC540974}" type="pres">
      <dgm:prSet presAssocID="{C8243473-3145-46BF-B0BF-13181780893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EE352F-DD4C-4ADB-A65D-7402D480AEF0}" type="pres">
      <dgm:prSet presAssocID="{C8243473-3145-46BF-B0BF-13181780893A}" presName="accent_1" presStyleCnt="0"/>
      <dgm:spPr/>
    </dgm:pt>
    <dgm:pt modelId="{BE5041F1-304F-4AE1-98FC-301418B03406}" type="pres">
      <dgm:prSet presAssocID="{C8243473-3145-46BF-B0BF-13181780893A}" presName="accentRepeatNode" presStyleLbl="solidFgAcc1" presStyleIdx="0" presStyleCnt="4"/>
      <dgm:spPr/>
    </dgm:pt>
    <dgm:pt modelId="{C044C707-628C-4BCF-B90F-F40C0BFEC8AD}" type="pres">
      <dgm:prSet presAssocID="{F59853DF-9F5F-4290-85F1-BC5B8BC8AA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6D3822-FA23-4A59-8D7D-D463187E2268}" type="pres">
      <dgm:prSet presAssocID="{F59853DF-9F5F-4290-85F1-BC5B8BC8AA75}" presName="accent_2" presStyleCnt="0"/>
      <dgm:spPr/>
    </dgm:pt>
    <dgm:pt modelId="{AC0AE04F-9BB1-405D-9DFD-C85D9D81F6A5}" type="pres">
      <dgm:prSet presAssocID="{F59853DF-9F5F-4290-85F1-BC5B8BC8AA75}" presName="accentRepeatNode" presStyleLbl="solidFgAcc1" presStyleIdx="1" presStyleCnt="4"/>
      <dgm:spPr/>
    </dgm:pt>
    <dgm:pt modelId="{1C4998D8-B4A7-4315-9B0B-EAD081353C97}" type="pres">
      <dgm:prSet presAssocID="{A1C899CF-9861-40BD-A064-E3E4F7BE8DB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30E165-DA9A-4752-BA33-E5B6DFA4E9B5}" type="pres">
      <dgm:prSet presAssocID="{A1C899CF-9861-40BD-A064-E3E4F7BE8DB3}" presName="accent_3" presStyleCnt="0"/>
      <dgm:spPr/>
    </dgm:pt>
    <dgm:pt modelId="{BBE61260-E151-4B59-844D-E2587BC71088}" type="pres">
      <dgm:prSet presAssocID="{A1C899CF-9861-40BD-A064-E3E4F7BE8DB3}" presName="accentRepeatNode" presStyleLbl="solidFgAcc1" presStyleIdx="2" presStyleCnt="4"/>
      <dgm:spPr/>
    </dgm:pt>
    <dgm:pt modelId="{B6B75E75-1613-43EF-B083-2501A57D711F}" type="pres">
      <dgm:prSet presAssocID="{819A0DC6-8DF5-4E32-AD16-78ABCF609E3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9559AF-14C9-42F3-BAFB-9B1FF9A2D2C3}" type="pres">
      <dgm:prSet presAssocID="{819A0DC6-8DF5-4E32-AD16-78ABCF609E35}" presName="accent_4" presStyleCnt="0"/>
      <dgm:spPr/>
    </dgm:pt>
    <dgm:pt modelId="{00DD8B54-57B1-49F4-9119-A88004371711}" type="pres">
      <dgm:prSet presAssocID="{819A0DC6-8DF5-4E32-AD16-78ABCF609E35}" presName="accentRepeatNode" presStyleLbl="solidFgAcc1" presStyleIdx="3" presStyleCnt="4"/>
      <dgm:spPr/>
    </dgm:pt>
  </dgm:ptLst>
  <dgm:cxnLst>
    <dgm:cxn modelId="{60919E92-96A5-467D-B1D2-AB6F54D340D2}" type="presOf" srcId="{D14EB157-AF96-453C-8130-02F56222ABF0}" destId="{31A71141-A547-49C9-921C-84D41F8C1A43}" srcOrd="0" destOrd="0" presId="urn:microsoft.com/office/officeart/2008/layout/VerticalCurvedList"/>
    <dgm:cxn modelId="{14A60C54-65B2-49FE-8D6A-EE8C6B327DC5}" srcId="{D14EB157-AF96-453C-8130-02F56222ABF0}" destId="{F59853DF-9F5F-4290-85F1-BC5B8BC8AA75}" srcOrd="1" destOrd="0" parTransId="{FC4CDEA1-D220-40BB-8609-B865FFBEC362}" sibTransId="{34508495-7654-4251-B94F-155C83F594A0}"/>
    <dgm:cxn modelId="{5B156B9C-70FA-428F-A84A-9FC17031E011}" type="presOf" srcId="{F59853DF-9F5F-4290-85F1-BC5B8BC8AA75}" destId="{C044C707-628C-4BCF-B90F-F40C0BFEC8AD}" srcOrd="0" destOrd="0" presId="urn:microsoft.com/office/officeart/2008/layout/VerticalCurvedList"/>
    <dgm:cxn modelId="{4737FC52-EB40-48FA-8CE6-80F0FF76C24E}" type="presOf" srcId="{819A0DC6-8DF5-4E32-AD16-78ABCF609E35}" destId="{B6B75E75-1613-43EF-B083-2501A57D711F}" srcOrd="0" destOrd="0" presId="urn:microsoft.com/office/officeart/2008/layout/VerticalCurvedList"/>
    <dgm:cxn modelId="{582807C5-08BA-42ED-B437-677C0668C007}" type="presOf" srcId="{A1C899CF-9861-40BD-A064-E3E4F7BE8DB3}" destId="{1C4998D8-B4A7-4315-9B0B-EAD081353C97}" srcOrd="0" destOrd="0" presId="urn:microsoft.com/office/officeart/2008/layout/VerticalCurvedList"/>
    <dgm:cxn modelId="{F998E456-8C41-4DAA-906B-505461FDF0BE}" srcId="{D14EB157-AF96-453C-8130-02F56222ABF0}" destId="{A1C899CF-9861-40BD-A064-E3E4F7BE8DB3}" srcOrd="2" destOrd="0" parTransId="{9373120C-6BA2-422A-942A-4FA75C0CB45A}" sibTransId="{C62CBA35-3618-4440-AF22-236CD12465D1}"/>
    <dgm:cxn modelId="{EDB79382-C7FA-496B-968B-DF71E4A16B04}" srcId="{D14EB157-AF96-453C-8130-02F56222ABF0}" destId="{819A0DC6-8DF5-4E32-AD16-78ABCF609E35}" srcOrd="3" destOrd="0" parTransId="{CA9C37A9-6669-4837-9E3B-9AF2B2614894}" sibTransId="{FC2BD541-C53B-494C-99DB-602F7172A87A}"/>
    <dgm:cxn modelId="{AF8D0B2B-BA19-45D1-8DF4-BD83D726F171}" srcId="{D14EB157-AF96-453C-8130-02F56222ABF0}" destId="{C8243473-3145-46BF-B0BF-13181780893A}" srcOrd="0" destOrd="0" parTransId="{C895856C-BE69-4F6C-B81B-C0A7F9DA6307}" sibTransId="{7D15A7E4-D12A-482D-9A8A-72001BD90CBB}"/>
    <dgm:cxn modelId="{9B28584D-7352-4B85-A178-2A0E53EC1BCC}" type="presOf" srcId="{C8243473-3145-46BF-B0BF-13181780893A}" destId="{1403604B-E3AA-4D29-8149-01C4FC540974}" srcOrd="0" destOrd="0" presId="urn:microsoft.com/office/officeart/2008/layout/VerticalCurvedList"/>
    <dgm:cxn modelId="{AB9C0CBE-80FD-48F4-88BF-B72DDEE14406}" type="presOf" srcId="{7D15A7E4-D12A-482D-9A8A-72001BD90CBB}" destId="{7DE45E3F-0678-460A-BD9E-12BB91BF80B1}" srcOrd="0" destOrd="0" presId="urn:microsoft.com/office/officeart/2008/layout/VerticalCurvedList"/>
    <dgm:cxn modelId="{7A365070-EF34-4423-8919-32DC94049C34}" type="presParOf" srcId="{31A71141-A547-49C9-921C-84D41F8C1A43}" destId="{D221477A-6518-4F0F-83FA-D3031BC33E0E}" srcOrd="0" destOrd="0" presId="urn:microsoft.com/office/officeart/2008/layout/VerticalCurvedList"/>
    <dgm:cxn modelId="{238E9884-CB2B-4005-8899-2B6C03E14D32}" type="presParOf" srcId="{D221477A-6518-4F0F-83FA-D3031BC33E0E}" destId="{9B127FD6-F991-42EF-B711-288592E493F1}" srcOrd="0" destOrd="0" presId="urn:microsoft.com/office/officeart/2008/layout/VerticalCurvedList"/>
    <dgm:cxn modelId="{5BD9A089-9E3F-4E95-A7B4-82EDADD7297A}" type="presParOf" srcId="{9B127FD6-F991-42EF-B711-288592E493F1}" destId="{1066AA18-9D62-4FCF-82DD-9C9B936A16C2}" srcOrd="0" destOrd="0" presId="urn:microsoft.com/office/officeart/2008/layout/VerticalCurvedList"/>
    <dgm:cxn modelId="{CADBCBAE-A42A-4B1B-82A6-3C4EBFC41DA9}" type="presParOf" srcId="{9B127FD6-F991-42EF-B711-288592E493F1}" destId="{7DE45E3F-0678-460A-BD9E-12BB91BF80B1}" srcOrd="1" destOrd="0" presId="urn:microsoft.com/office/officeart/2008/layout/VerticalCurvedList"/>
    <dgm:cxn modelId="{C8071542-6513-48A9-A73B-7F2491D87621}" type="presParOf" srcId="{9B127FD6-F991-42EF-B711-288592E493F1}" destId="{4F880606-600E-4017-BA32-8BE0542337B1}" srcOrd="2" destOrd="0" presId="urn:microsoft.com/office/officeart/2008/layout/VerticalCurvedList"/>
    <dgm:cxn modelId="{BDB5EB71-7278-4FB7-865C-F23F02CE1D95}" type="presParOf" srcId="{9B127FD6-F991-42EF-B711-288592E493F1}" destId="{C9D586DA-147D-455B-A2FD-924D7B88AE9B}" srcOrd="3" destOrd="0" presId="urn:microsoft.com/office/officeart/2008/layout/VerticalCurvedList"/>
    <dgm:cxn modelId="{E2316217-46F9-40C2-BE94-219712C9F6BE}" type="presParOf" srcId="{D221477A-6518-4F0F-83FA-D3031BC33E0E}" destId="{1403604B-E3AA-4D29-8149-01C4FC540974}" srcOrd="1" destOrd="0" presId="urn:microsoft.com/office/officeart/2008/layout/VerticalCurvedList"/>
    <dgm:cxn modelId="{CD2C7F69-264E-4A85-9E6B-ABD92C390701}" type="presParOf" srcId="{D221477A-6518-4F0F-83FA-D3031BC33E0E}" destId="{EFEE352F-DD4C-4ADB-A65D-7402D480AEF0}" srcOrd="2" destOrd="0" presId="urn:microsoft.com/office/officeart/2008/layout/VerticalCurvedList"/>
    <dgm:cxn modelId="{496B30C5-DC3F-46BA-9361-B1B5CACB7F77}" type="presParOf" srcId="{EFEE352F-DD4C-4ADB-A65D-7402D480AEF0}" destId="{BE5041F1-304F-4AE1-98FC-301418B03406}" srcOrd="0" destOrd="0" presId="urn:microsoft.com/office/officeart/2008/layout/VerticalCurvedList"/>
    <dgm:cxn modelId="{E64C5D0D-8ACF-4E87-B026-B71A8D77E2B1}" type="presParOf" srcId="{D221477A-6518-4F0F-83FA-D3031BC33E0E}" destId="{C044C707-628C-4BCF-B90F-F40C0BFEC8AD}" srcOrd="3" destOrd="0" presId="urn:microsoft.com/office/officeart/2008/layout/VerticalCurvedList"/>
    <dgm:cxn modelId="{D7324B6D-9BCC-429E-B670-AD6F39132E29}" type="presParOf" srcId="{D221477A-6518-4F0F-83FA-D3031BC33E0E}" destId="{056D3822-FA23-4A59-8D7D-D463187E2268}" srcOrd="4" destOrd="0" presId="urn:microsoft.com/office/officeart/2008/layout/VerticalCurvedList"/>
    <dgm:cxn modelId="{FA191172-CDF7-4E63-8BB2-E1902F92DC56}" type="presParOf" srcId="{056D3822-FA23-4A59-8D7D-D463187E2268}" destId="{AC0AE04F-9BB1-405D-9DFD-C85D9D81F6A5}" srcOrd="0" destOrd="0" presId="urn:microsoft.com/office/officeart/2008/layout/VerticalCurvedList"/>
    <dgm:cxn modelId="{BF78C3AB-27C0-45E3-9C22-A72A04A29124}" type="presParOf" srcId="{D221477A-6518-4F0F-83FA-D3031BC33E0E}" destId="{1C4998D8-B4A7-4315-9B0B-EAD081353C97}" srcOrd="5" destOrd="0" presId="urn:microsoft.com/office/officeart/2008/layout/VerticalCurvedList"/>
    <dgm:cxn modelId="{74204035-F9F9-40BD-91B9-7BCFA6BF3EDC}" type="presParOf" srcId="{D221477A-6518-4F0F-83FA-D3031BC33E0E}" destId="{0630E165-DA9A-4752-BA33-E5B6DFA4E9B5}" srcOrd="6" destOrd="0" presId="urn:microsoft.com/office/officeart/2008/layout/VerticalCurvedList"/>
    <dgm:cxn modelId="{4E0277FF-C741-4CD4-9CA8-32D7C5BB115A}" type="presParOf" srcId="{0630E165-DA9A-4752-BA33-E5B6DFA4E9B5}" destId="{BBE61260-E151-4B59-844D-E2587BC71088}" srcOrd="0" destOrd="0" presId="urn:microsoft.com/office/officeart/2008/layout/VerticalCurvedList"/>
    <dgm:cxn modelId="{FAFD0948-DB06-4E44-A566-FBFDE5E37622}" type="presParOf" srcId="{D221477A-6518-4F0F-83FA-D3031BC33E0E}" destId="{B6B75E75-1613-43EF-B083-2501A57D711F}" srcOrd="7" destOrd="0" presId="urn:microsoft.com/office/officeart/2008/layout/VerticalCurvedList"/>
    <dgm:cxn modelId="{A74D09F5-4655-43FD-A35C-72468A8D91B4}" type="presParOf" srcId="{D221477A-6518-4F0F-83FA-D3031BC33E0E}" destId="{389559AF-14C9-42F3-BAFB-9B1FF9A2D2C3}" srcOrd="8" destOrd="0" presId="urn:microsoft.com/office/officeart/2008/layout/VerticalCurvedList"/>
    <dgm:cxn modelId="{DFBABC1C-41F6-4B05-B141-2F7CFA7772F8}" type="presParOf" srcId="{389559AF-14C9-42F3-BAFB-9B1FF9A2D2C3}" destId="{00DD8B54-57B1-49F4-9119-A88004371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AF69E0-8C73-4F29-9FDB-712E68ACCE02}" type="doc">
      <dgm:prSet loTypeId="urn:microsoft.com/office/officeart/2005/8/layout/list1" loCatId="list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1650438B-A8B2-41FE-9A01-22D13B9CD1B9}">
      <dgm:prSet phldrT="[Texto]" custT="1"/>
      <dgm:spPr>
        <a:solidFill>
          <a:srgbClr val="0000FF"/>
        </a:solidFill>
      </dgm:spPr>
      <dgm:t>
        <a:bodyPr/>
        <a:lstStyle/>
        <a:p>
          <a:r>
            <a:rPr lang="es-CO" sz="1600" b="0" dirty="0" smtClean="0"/>
            <a:t>IDENTIDAD INSTITUCIONAL</a:t>
          </a:r>
          <a:endParaRPr lang="es-ES" sz="1600" b="0" dirty="0"/>
        </a:p>
      </dgm:t>
    </dgm:pt>
    <dgm:pt modelId="{7076C219-C2A1-4895-AE6D-760505A71D05}" type="parTrans" cxnId="{37963AE3-2DC8-4955-B6DA-0D84FA5DB817}">
      <dgm:prSet/>
      <dgm:spPr/>
      <dgm:t>
        <a:bodyPr/>
        <a:lstStyle/>
        <a:p>
          <a:endParaRPr lang="es-ES"/>
        </a:p>
      </dgm:t>
    </dgm:pt>
    <dgm:pt modelId="{A2ED4E80-A761-452F-919B-7521BB9D0BE1}" type="sibTrans" cxnId="{37963AE3-2DC8-4955-B6DA-0D84FA5DB817}">
      <dgm:prSet/>
      <dgm:spPr/>
      <dgm:t>
        <a:bodyPr/>
        <a:lstStyle/>
        <a:p>
          <a:endParaRPr lang="es-ES"/>
        </a:p>
      </dgm:t>
    </dgm:pt>
    <dgm:pt modelId="{D72683C2-5D37-49A8-A1D6-A61F508D79C3}">
      <dgm:prSet custT="1"/>
      <dgm:spPr>
        <a:solidFill>
          <a:srgbClr val="0000FF"/>
        </a:solidFill>
      </dgm:spPr>
      <dgm:t>
        <a:bodyPr/>
        <a:lstStyle/>
        <a:p>
          <a:r>
            <a:rPr lang="es-CO" sz="1600" b="0" dirty="0" smtClean="0"/>
            <a:t>DIRECCIONAMIENTO ESTRATEGICO Y POLITICAS INSTITUCIONALES</a:t>
          </a:r>
          <a:endParaRPr lang="es-CO" sz="1600" b="0" dirty="0"/>
        </a:p>
      </dgm:t>
    </dgm:pt>
    <dgm:pt modelId="{496CFAEC-6A77-4EBB-88F5-4976940067DF}" type="parTrans" cxnId="{E69E8318-D61C-4FE6-A441-097776BCFBE2}">
      <dgm:prSet/>
      <dgm:spPr/>
      <dgm:t>
        <a:bodyPr/>
        <a:lstStyle/>
        <a:p>
          <a:endParaRPr lang="es-ES"/>
        </a:p>
      </dgm:t>
    </dgm:pt>
    <dgm:pt modelId="{51CDA70B-08A8-4A7F-9B9B-C5813021A402}" type="sibTrans" cxnId="{E69E8318-D61C-4FE6-A441-097776BCFBE2}">
      <dgm:prSet/>
      <dgm:spPr/>
      <dgm:t>
        <a:bodyPr/>
        <a:lstStyle/>
        <a:p>
          <a:endParaRPr lang="es-ES"/>
        </a:p>
      </dgm:t>
    </dgm:pt>
    <dgm:pt modelId="{84327226-06BD-4284-A7FC-F05102842D7D}">
      <dgm:prSet custT="1"/>
      <dgm:spPr>
        <a:solidFill>
          <a:srgbClr val="0000FF"/>
        </a:solidFill>
      </dgm:spPr>
      <dgm:t>
        <a:bodyPr/>
        <a:lstStyle/>
        <a:p>
          <a:r>
            <a:rPr lang="es-CO" sz="1300" b="0" dirty="0" smtClean="0"/>
            <a:t>ORGANIZACIÓN ADMINISTRATIVA Y ACADEMICA / FUNDAMENTACIÓN FILOSÓFICA</a:t>
          </a:r>
          <a:endParaRPr lang="es-CO" sz="1300" b="0" dirty="0"/>
        </a:p>
      </dgm:t>
    </dgm:pt>
    <dgm:pt modelId="{DFC10AE8-5B4A-4204-8515-2F09153EE44C}" type="parTrans" cxnId="{88CCE3E3-020A-44D2-ACD4-29CF1E336080}">
      <dgm:prSet/>
      <dgm:spPr/>
      <dgm:t>
        <a:bodyPr/>
        <a:lstStyle/>
        <a:p>
          <a:endParaRPr lang="es-ES"/>
        </a:p>
      </dgm:t>
    </dgm:pt>
    <dgm:pt modelId="{509A4142-1035-4B1D-9995-A9F89EBE11AB}" type="sibTrans" cxnId="{88CCE3E3-020A-44D2-ACD4-29CF1E336080}">
      <dgm:prSet/>
      <dgm:spPr/>
      <dgm:t>
        <a:bodyPr/>
        <a:lstStyle/>
        <a:p>
          <a:endParaRPr lang="es-ES"/>
        </a:p>
      </dgm:t>
    </dgm:pt>
    <dgm:pt modelId="{BDCF1D32-2E25-4BDB-B1AB-44DF76C2414E}">
      <dgm:prSet custT="1"/>
      <dgm:spPr>
        <a:solidFill>
          <a:srgbClr val="0000FF"/>
        </a:solidFill>
      </dgm:spPr>
      <dgm:t>
        <a:bodyPr/>
        <a:lstStyle/>
        <a:p>
          <a:r>
            <a:rPr lang="es-CO" sz="1600" b="0" dirty="0"/>
            <a:t>ORGANIZACIÓN Y DIRECCIONAMIENTO ESTRATEGICO</a:t>
          </a:r>
        </a:p>
      </dgm:t>
    </dgm:pt>
    <dgm:pt modelId="{510005AD-DBEC-42DF-B942-10A4E5EA39F0}" type="parTrans" cxnId="{40D7BAD9-DFE7-4D53-9FCF-449ECDCDD9C5}">
      <dgm:prSet/>
      <dgm:spPr/>
      <dgm:t>
        <a:bodyPr/>
        <a:lstStyle/>
        <a:p>
          <a:endParaRPr lang="es-ES"/>
        </a:p>
      </dgm:t>
    </dgm:pt>
    <dgm:pt modelId="{FB2A9FA6-E53C-4DAC-9A48-5706190A95C8}" type="sibTrans" cxnId="{40D7BAD9-DFE7-4D53-9FCF-449ECDCDD9C5}">
      <dgm:prSet/>
      <dgm:spPr/>
      <dgm:t>
        <a:bodyPr/>
        <a:lstStyle/>
        <a:p>
          <a:endParaRPr lang="es-ES"/>
        </a:p>
      </dgm:t>
    </dgm:pt>
    <dgm:pt modelId="{FD56478C-EFCB-414B-9805-2E598467D226}">
      <dgm:prSet custT="1"/>
      <dgm:spPr>
        <a:solidFill>
          <a:srgbClr val="0000FF"/>
        </a:solidFill>
      </dgm:spPr>
      <dgm:t>
        <a:bodyPr/>
        <a:lstStyle/>
        <a:p>
          <a:r>
            <a:rPr lang="es-CO" sz="1600" b="0" dirty="0" smtClean="0"/>
            <a:t>LINEAMIENTO DE LAS FUNCIONES SUSTANTIVAS Y TRANSVERSALIDAD</a:t>
          </a:r>
          <a:endParaRPr lang="es-CO" sz="1600" b="0" dirty="0"/>
        </a:p>
      </dgm:t>
    </dgm:pt>
    <dgm:pt modelId="{91AFD189-3DCA-4E47-8913-FCB11BE5DE55}" type="parTrans" cxnId="{3C08D122-086B-455C-9685-BD3347ABDBE1}">
      <dgm:prSet/>
      <dgm:spPr/>
      <dgm:t>
        <a:bodyPr/>
        <a:lstStyle/>
        <a:p>
          <a:endParaRPr lang="es-ES"/>
        </a:p>
      </dgm:t>
    </dgm:pt>
    <dgm:pt modelId="{4CFB4EFE-DD6B-47C9-9FA6-4F11BBF846E4}" type="sibTrans" cxnId="{3C08D122-086B-455C-9685-BD3347ABDBE1}">
      <dgm:prSet/>
      <dgm:spPr/>
      <dgm:t>
        <a:bodyPr/>
        <a:lstStyle/>
        <a:p>
          <a:endParaRPr lang="es-ES"/>
        </a:p>
      </dgm:t>
    </dgm:pt>
    <dgm:pt modelId="{BE936F03-5080-47B5-B016-6487F2B47549}">
      <dgm:prSet custT="1"/>
      <dgm:spPr>
        <a:solidFill>
          <a:srgbClr val="0000FF"/>
        </a:solidFill>
      </dgm:spPr>
      <dgm:t>
        <a:bodyPr/>
        <a:lstStyle/>
        <a:p>
          <a:r>
            <a:rPr lang="es-CO" sz="1600" b="0" dirty="0" smtClean="0"/>
            <a:t>PERSPECTIVAS DE FORMACIÓN Y ENFOQUE PEDAGÓGICO</a:t>
          </a:r>
          <a:endParaRPr lang="es-CO" sz="1600" b="0" dirty="0"/>
        </a:p>
      </dgm:t>
    </dgm:pt>
    <dgm:pt modelId="{9A219A12-DFE7-46D0-9A1F-7FA80622E3A1}" type="parTrans" cxnId="{34B05240-EB68-461C-8F55-3D847F8118CB}">
      <dgm:prSet/>
      <dgm:spPr/>
      <dgm:t>
        <a:bodyPr/>
        <a:lstStyle/>
        <a:p>
          <a:endParaRPr lang="es-ES"/>
        </a:p>
      </dgm:t>
    </dgm:pt>
    <dgm:pt modelId="{6F8444D5-F654-4914-9EC0-5C26C9E18C81}" type="sibTrans" cxnId="{34B05240-EB68-461C-8F55-3D847F8118CB}">
      <dgm:prSet/>
      <dgm:spPr/>
      <dgm:t>
        <a:bodyPr/>
        <a:lstStyle/>
        <a:p>
          <a:endParaRPr lang="es-ES"/>
        </a:p>
      </dgm:t>
    </dgm:pt>
    <dgm:pt modelId="{CC1F7587-B374-4362-8C4A-839D3F766AA7}">
      <dgm:prSet custT="1"/>
      <dgm:spPr>
        <a:solidFill>
          <a:srgbClr val="0000FF"/>
        </a:solidFill>
      </dgm:spPr>
      <dgm:t>
        <a:bodyPr/>
        <a:lstStyle/>
        <a:p>
          <a:r>
            <a:rPr lang="es-CO" sz="1600" b="0" dirty="0"/>
            <a:t>GESTIÓN Y ORGANIZACIÓN</a:t>
          </a:r>
        </a:p>
      </dgm:t>
    </dgm:pt>
    <dgm:pt modelId="{FAAF594A-EC92-41F0-971C-D870BFDB3821}" type="parTrans" cxnId="{E20B84C2-90CC-4D04-B5C2-EEB8A57D9366}">
      <dgm:prSet/>
      <dgm:spPr/>
      <dgm:t>
        <a:bodyPr/>
        <a:lstStyle/>
        <a:p>
          <a:endParaRPr lang="es-ES"/>
        </a:p>
      </dgm:t>
    </dgm:pt>
    <dgm:pt modelId="{E2C32BDD-D485-45C6-94F7-C53670B81C0C}" type="sibTrans" cxnId="{E20B84C2-90CC-4D04-B5C2-EEB8A57D9366}">
      <dgm:prSet/>
      <dgm:spPr/>
      <dgm:t>
        <a:bodyPr/>
        <a:lstStyle/>
        <a:p>
          <a:endParaRPr lang="es-ES"/>
        </a:p>
      </dgm:t>
    </dgm:pt>
    <dgm:pt modelId="{72BAEAC8-F9D5-4602-915A-86BBED39D661}" type="pres">
      <dgm:prSet presAssocID="{8EAF69E0-8C73-4F29-9FDB-712E68ACCE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5ED261B-F911-4841-A11D-3D2E942918F8}" type="pres">
      <dgm:prSet presAssocID="{1650438B-A8B2-41FE-9A01-22D13B9CD1B9}" presName="parentLin" presStyleCnt="0"/>
      <dgm:spPr/>
    </dgm:pt>
    <dgm:pt modelId="{8BDE50C3-9392-4B75-A561-AC090A7C9FA6}" type="pres">
      <dgm:prSet presAssocID="{1650438B-A8B2-41FE-9A01-22D13B9CD1B9}" presName="parentLeftMargin" presStyleLbl="node1" presStyleIdx="0" presStyleCnt="7"/>
      <dgm:spPr/>
      <dgm:t>
        <a:bodyPr/>
        <a:lstStyle/>
        <a:p>
          <a:endParaRPr lang="es-CO"/>
        </a:p>
      </dgm:t>
    </dgm:pt>
    <dgm:pt modelId="{F4BB8CF3-73B9-414F-A9B4-E6B02059EF70}" type="pres">
      <dgm:prSet presAssocID="{1650438B-A8B2-41FE-9A01-22D13B9CD1B9}" presName="parentText" presStyleLbl="node1" presStyleIdx="0" presStyleCnt="7" custLinFactX="7523" custLinFactNeighborX="100000" custLinFactNeighborY="-1122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AE2945-19AB-4D7A-8AE2-6F2353542355}" type="pres">
      <dgm:prSet presAssocID="{1650438B-A8B2-41FE-9A01-22D13B9CD1B9}" presName="negativeSpace" presStyleCnt="0"/>
      <dgm:spPr/>
    </dgm:pt>
    <dgm:pt modelId="{76BE291B-6D7E-44A6-8447-2A5A58E4ADC3}" type="pres">
      <dgm:prSet presAssocID="{1650438B-A8B2-41FE-9A01-22D13B9CD1B9}" presName="childText" presStyleLbl="conFgAcc1" presStyleIdx="0" presStyleCnt="7">
        <dgm:presLayoutVars>
          <dgm:bulletEnabled val="1"/>
        </dgm:presLayoutVars>
      </dgm:prSet>
      <dgm:spPr/>
    </dgm:pt>
    <dgm:pt modelId="{5595CD71-C899-422A-A6B2-E94ACA983A7A}" type="pres">
      <dgm:prSet presAssocID="{A2ED4E80-A761-452F-919B-7521BB9D0BE1}" presName="spaceBetweenRectangles" presStyleCnt="0"/>
      <dgm:spPr/>
    </dgm:pt>
    <dgm:pt modelId="{5710C490-4A0D-4209-8176-3BDB7A99A491}" type="pres">
      <dgm:prSet presAssocID="{D72683C2-5D37-49A8-A1D6-A61F508D79C3}" presName="parentLin" presStyleCnt="0"/>
      <dgm:spPr/>
    </dgm:pt>
    <dgm:pt modelId="{0FA988D1-3C7D-4E6A-8A3B-9A7476950F20}" type="pres">
      <dgm:prSet presAssocID="{D72683C2-5D37-49A8-A1D6-A61F508D79C3}" presName="parentLeftMargin" presStyleLbl="node1" presStyleIdx="0" presStyleCnt="7"/>
      <dgm:spPr/>
      <dgm:t>
        <a:bodyPr/>
        <a:lstStyle/>
        <a:p>
          <a:endParaRPr lang="es-CO"/>
        </a:p>
      </dgm:t>
    </dgm:pt>
    <dgm:pt modelId="{533EF6BA-67DA-4FBD-9ED0-4D24C4D2F9CB}" type="pres">
      <dgm:prSet presAssocID="{D72683C2-5D37-49A8-A1D6-A61F508D79C3}" presName="parentText" presStyleLbl="node1" presStyleIdx="1" presStyleCnt="7" custLinFactX="7523" custLinFactNeighborX="100000" custLinFactNeighborY="1589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90D6E4-97C5-4BA7-BE95-CC4B0AB3E369}" type="pres">
      <dgm:prSet presAssocID="{D72683C2-5D37-49A8-A1D6-A61F508D79C3}" presName="negativeSpace" presStyleCnt="0"/>
      <dgm:spPr/>
    </dgm:pt>
    <dgm:pt modelId="{26C6A326-FA90-4538-B4E0-FBF356C5C0F8}" type="pres">
      <dgm:prSet presAssocID="{D72683C2-5D37-49A8-A1D6-A61F508D79C3}" presName="childText" presStyleLbl="conFgAcc1" presStyleIdx="1" presStyleCnt="7" custLinFactNeighborX="441" custLinFactNeighborY="86914">
        <dgm:presLayoutVars>
          <dgm:bulletEnabled val="1"/>
        </dgm:presLayoutVars>
      </dgm:prSet>
      <dgm:spPr/>
    </dgm:pt>
    <dgm:pt modelId="{DC54E6FB-0ACE-4B4F-B96F-E07CB148F3B7}" type="pres">
      <dgm:prSet presAssocID="{51CDA70B-08A8-4A7F-9B9B-C5813021A402}" presName="spaceBetweenRectangles" presStyleCnt="0"/>
      <dgm:spPr/>
    </dgm:pt>
    <dgm:pt modelId="{660A9B28-F1CC-400A-9CB8-DFF7A22A4877}" type="pres">
      <dgm:prSet presAssocID="{84327226-06BD-4284-A7FC-F05102842D7D}" presName="parentLin" presStyleCnt="0"/>
      <dgm:spPr/>
    </dgm:pt>
    <dgm:pt modelId="{2B8F8FCF-9310-499E-974F-93E6E4E09440}" type="pres">
      <dgm:prSet presAssocID="{84327226-06BD-4284-A7FC-F05102842D7D}" presName="parentLeftMargin" presStyleLbl="node1" presStyleIdx="1" presStyleCnt="7"/>
      <dgm:spPr/>
      <dgm:t>
        <a:bodyPr/>
        <a:lstStyle/>
        <a:p>
          <a:endParaRPr lang="es-CO"/>
        </a:p>
      </dgm:t>
    </dgm:pt>
    <dgm:pt modelId="{5D57B6C5-9757-4C57-8522-417F2C608BCF}" type="pres">
      <dgm:prSet presAssocID="{84327226-06BD-4284-A7FC-F05102842D7D}" presName="parentText" presStyleLbl="node1" presStyleIdx="2" presStyleCnt="7" custLinFactX="7523" custLinFactNeighborX="100000" custLinFactNeighborY="-528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8FA24B-77DC-4FE7-BC68-30211D43E71A}" type="pres">
      <dgm:prSet presAssocID="{84327226-06BD-4284-A7FC-F05102842D7D}" presName="negativeSpace" presStyleCnt="0"/>
      <dgm:spPr/>
    </dgm:pt>
    <dgm:pt modelId="{B8B0251C-232D-42F4-A96B-2359DD40D07D}" type="pres">
      <dgm:prSet presAssocID="{84327226-06BD-4284-A7FC-F05102842D7D}" presName="childText" presStyleLbl="conFgAcc1" presStyleIdx="2" presStyleCnt="7">
        <dgm:presLayoutVars>
          <dgm:bulletEnabled val="1"/>
        </dgm:presLayoutVars>
      </dgm:prSet>
      <dgm:spPr/>
    </dgm:pt>
    <dgm:pt modelId="{0822958D-5CCD-4046-B1C9-2ECBFE47A3CD}" type="pres">
      <dgm:prSet presAssocID="{509A4142-1035-4B1D-9995-A9F89EBE11AB}" presName="spaceBetweenRectangles" presStyleCnt="0"/>
      <dgm:spPr/>
    </dgm:pt>
    <dgm:pt modelId="{5F21193C-8D51-474D-9622-93B025E92B72}" type="pres">
      <dgm:prSet presAssocID="{BDCF1D32-2E25-4BDB-B1AB-44DF76C2414E}" presName="parentLin" presStyleCnt="0"/>
      <dgm:spPr/>
    </dgm:pt>
    <dgm:pt modelId="{42F17138-88BD-4BDC-87FD-9C7E2E7BF815}" type="pres">
      <dgm:prSet presAssocID="{BDCF1D32-2E25-4BDB-B1AB-44DF76C2414E}" presName="parentLeftMargin" presStyleLbl="node1" presStyleIdx="2" presStyleCnt="7"/>
      <dgm:spPr/>
      <dgm:t>
        <a:bodyPr/>
        <a:lstStyle/>
        <a:p>
          <a:endParaRPr lang="es-CO"/>
        </a:p>
      </dgm:t>
    </dgm:pt>
    <dgm:pt modelId="{E55B7AAD-E98D-4169-AF28-F173ED84D424}" type="pres">
      <dgm:prSet presAssocID="{BDCF1D32-2E25-4BDB-B1AB-44DF76C2414E}" presName="parentText" presStyleLbl="node1" presStyleIdx="3" presStyleCnt="7" custLinFactX="7523" custLinFactNeighborX="100000" custLinFactNeighborY="-792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E56024-5381-438F-9431-1C3AAFD860AA}" type="pres">
      <dgm:prSet presAssocID="{BDCF1D32-2E25-4BDB-B1AB-44DF76C2414E}" presName="negativeSpace" presStyleCnt="0"/>
      <dgm:spPr/>
    </dgm:pt>
    <dgm:pt modelId="{F69F44F6-28FF-46DA-8E3B-85E7AA3365B8}" type="pres">
      <dgm:prSet presAssocID="{BDCF1D32-2E25-4BDB-B1AB-44DF76C2414E}" presName="childText" presStyleLbl="conFgAcc1" presStyleIdx="3" presStyleCnt="7">
        <dgm:presLayoutVars>
          <dgm:bulletEnabled val="1"/>
        </dgm:presLayoutVars>
      </dgm:prSet>
      <dgm:spPr/>
    </dgm:pt>
    <dgm:pt modelId="{725E1AA7-AF02-4002-9E53-B7F643616C8B}" type="pres">
      <dgm:prSet presAssocID="{FB2A9FA6-E53C-4DAC-9A48-5706190A95C8}" presName="spaceBetweenRectangles" presStyleCnt="0"/>
      <dgm:spPr/>
    </dgm:pt>
    <dgm:pt modelId="{4D0E3C48-AAB9-41D2-9600-F8391E14D113}" type="pres">
      <dgm:prSet presAssocID="{FD56478C-EFCB-414B-9805-2E598467D226}" presName="parentLin" presStyleCnt="0"/>
      <dgm:spPr/>
    </dgm:pt>
    <dgm:pt modelId="{15FA89C3-DF80-4DB1-9CCA-D00EFB64083D}" type="pres">
      <dgm:prSet presAssocID="{FD56478C-EFCB-414B-9805-2E598467D226}" presName="parentLeftMargin" presStyleLbl="node1" presStyleIdx="3" presStyleCnt="7"/>
      <dgm:spPr/>
      <dgm:t>
        <a:bodyPr/>
        <a:lstStyle/>
        <a:p>
          <a:endParaRPr lang="es-CO"/>
        </a:p>
      </dgm:t>
    </dgm:pt>
    <dgm:pt modelId="{3360D156-3091-4F29-B293-604B4840A501}" type="pres">
      <dgm:prSet presAssocID="{FD56478C-EFCB-414B-9805-2E598467D226}" presName="parentText" presStyleLbl="node1" presStyleIdx="4" presStyleCnt="7" custLinFactX="7523" custLinFactNeighborX="100000" custLinFactNeighborY="-1547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7A3507-C4CC-43BB-8845-0C6CF925A65B}" type="pres">
      <dgm:prSet presAssocID="{FD56478C-EFCB-414B-9805-2E598467D226}" presName="negativeSpace" presStyleCnt="0"/>
      <dgm:spPr/>
    </dgm:pt>
    <dgm:pt modelId="{C77D3D71-511A-4E6A-A0FB-4F7D64DA1A1C}" type="pres">
      <dgm:prSet presAssocID="{FD56478C-EFCB-414B-9805-2E598467D226}" presName="childText" presStyleLbl="conFgAcc1" presStyleIdx="4" presStyleCnt="7" custLinFactNeighborX="2608" custLinFactNeighborY="-43308">
        <dgm:presLayoutVars>
          <dgm:bulletEnabled val="1"/>
        </dgm:presLayoutVars>
      </dgm:prSet>
      <dgm:spPr/>
    </dgm:pt>
    <dgm:pt modelId="{CC23E8E7-39C2-4AA2-980D-C6D2C93C9BAB}" type="pres">
      <dgm:prSet presAssocID="{4CFB4EFE-DD6B-47C9-9FA6-4F11BBF846E4}" presName="spaceBetweenRectangles" presStyleCnt="0"/>
      <dgm:spPr/>
    </dgm:pt>
    <dgm:pt modelId="{147009B5-DEB9-4C97-B935-856D8F196E44}" type="pres">
      <dgm:prSet presAssocID="{BE936F03-5080-47B5-B016-6487F2B47549}" presName="parentLin" presStyleCnt="0"/>
      <dgm:spPr/>
    </dgm:pt>
    <dgm:pt modelId="{EDAF7D94-84A4-4433-9087-64502FB23135}" type="pres">
      <dgm:prSet presAssocID="{BE936F03-5080-47B5-B016-6487F2B47549}" presName="parentLeftMargin" presStyleLbl="node1" presStyleIdx="4" presStyleCnt="7"/>
      <dgm:spPr/>
      <dgm:t>
        <a:bodyPr/>
        <a:lstStyle/>
        <a:p>
          <a:endParaRPr lang="es-CO"/>
        </a:p>
      </dgm:t>
    </dgm:pt>
    <dgm:pt modelId="{9DBFF6EB-8E61-4D70-AB24-75945DBAB80B}" type="pres">
      <dgm:prSet presAssocID="{BE936F03-5080-47B5-B016-6487F2B47549}" presName="parentText" presStyleLbl="node1" presStyleIdx="5" presStyleCnt="7" custLinFactX="7523" custLinFactNeighborX="100000" custLinFactNeighborY="-264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D57622-505F-4E18-ADE2-6F2B21A0258F}" type="pres">
      <dgm:prSet presAssocID="{BE936F03-5080-47B5-B016-6487F2B47549}" presName="negativeSpace" presStyleCnt="0"/>
      <dgm:spPr/>
    </dgm:pt>
    <dgm:pt modelId="{748992A2-9791-4A56-83B6-4E399A078D17}" type="pres">
      <dgm:prSet presAssocID="{BE936F03-5080-47B5-B016-6487F2B47549}" presName="childText" presStyleLbl="conFgAcc1" presStyleIdx="5" presStyleCnt="7">
        <dgm:presLayoutVars>
          <dgm:bulletEnabled val="1"/>
        </dgm:presLayoutVars>
      </dgm:prSet>
      <dgm:spPr/>
    </dgm:pt>
    <dgm:pt modelId="{ECABDFFA-9BFC-4FD1-BE39-2CF337135836}" type="pres">
      <dgm:prSet presAssocID="{6F8444D5-F654-4914-9EC0-5C26C9E18C81}" presName="spaceBetweenRectangles" presStyleCnt="0"/>
      <dgm:spPr/>
    </dgm:pt>
    <dgm:pt modelId="{620E0714-87A2-480C-9B5A-D1894C3B5863}" type="pres">
      <dgm:prSet presAssocID="{CC1F7587-B374-4362-8C4A-839D3F766AA7}" presName="parentLin" presStyleCnt="0"/>
      <dgm:spPr/>
    </dgm:pt>
    <dgm:pt modelId="{4444F15B-FEA4-42A6-A5B8-83E768A400E0}" type="pres">
      <dgm:prSet presAssocID="{CC1F7587-B374-4362-8C4A-839D3F766AA7}" presName="parentLeftMargin" presStyleLbl="node1" presStyleIdx="5" presStyleCnt="7"/>
      <dgm:spPr/>
      <dgm:t>
        <a:bodyPr/>
        <a:lstStyle/>
        <a:p>
          <a:endParaRPr lang="es-CO"/>
        </a:p>
      </dgm:t>
    </dgm:pt>
    <dgm:pt modelId="{A399AAF3-5087-4D3F-8DDB-55F9E51B0F14}" type="pres">
      <dgm:prSet presAssocID="{CC1F7587-B374-4362-8C4A-839D3F766AA7}" presName="parentText" presStyleLbl="node1" presStyleIdx="6" presStyleCnt="7" custLinFactX="7523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BF248B-D5DE-4857-8FFE-4E47A3744AF5}" type="pres">
      <dgm:prSet presAssocID="{CC1F7587-B374-4362-8C4A-839D3F766AA7}" presName="negativeSpace" presStyleCnt="0"/>
      <dgm:spPr/>
    </dgm:pt>
    <dgm:pt modelId="{4115914E-478C-47D7-B3B9-DF47E44B332C}" type="pres">
      <dgm:prSet presAssocID="{CC1F7587-B374-4362-8C4A-839D3F766AA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69E8318-D61C-4FE6-A441-097776BCFBE2}" srcId="{8EAF69E0-8C73-4F29-9FDB-712E68ACCE02}" destId="{D72683C2-5D37-49A8-A1D6-A61F508D79C3}" srcOrd="1" destOrd="0" parTransId="{496CFAEC-6A77-4EBB-88F5-4976940067DF}" sibTransId="{51CDA70B-08A8-4A7F-9B9B-C5813021A402}"/>
    <dgm:cxn modelId="{A92B9CF2-E33C-4CC8-A3BD-61B24E642A1F}" type="presOf" srcId="{CC1F7587-B374-4362-8C4A-839D3F766AA7}" destId="{4444F15B-FEA4-42A6-A5B8-83E768A400E0}" srcOrd="0" destOrd="0" presId="urn:microsoft.com/office/officeart/2005/8/layout/list1"/>
    <dgm:cxn modelId="{5CC9B486-81EB-4641-95CA-4F66BEB7603D}" type="presOf" srcId="{D72683C2-5D37-49A8-A1D6-A61F508D79C3}" destId="{0FA988D1-3C7D-4E6A-8A3B-9A7476950F20}" srcOrd="0" destOrd="0" presId="urn:microsoft.com/office/officeart/2005/8/layout/list1"/>
    <dgm:cxn modelId="{56141D5B-9539-4BF6-8814-7BF4CB993E4D}" type="presOf" srcId="{FD56478C-EFCB-414B-9805-2E598467D226}" destId="{3360D156-3091-4F29-B293-604B4840A501}" srcOrd="1" destOrd="0" presId="urn:microsoft.com/office/officeart/2005/8/layout/list1"/>
    <dgm:cxn modelId="{6EE80AB0-3260-4A16-9370-C41BCA398784}" type="presOf" srcId="{CC1F7587-B374-4362-8C4A-839D3F766AA7}" destId="{A399AAF3-5087-4D3F-8DDB-55F9E51B0F14}" srcOrd="1" destOrd="0" presId="urn:microsoft.com/office/officeart/2005/8/layout/list1"/>
    <dgm:cxn modelId="{384F85B1-2586-4D8F-935B-784B6758F0DB}" type="presOf" srcId="{BE936F03-5080-47B5-B016-6487F2B47549}" destId="{9DBFF6EB-8E61-4D70-AB24-75945DBAB80B}" srcOrd="1" destOrd="0" presId="urn:microsoft.com/office/officeart/2005/8/layout/list1"/>
    <dgm:cxn modelId="{0B238C33-7035-4B5F-A1D5-EEE30A7BD1EA}" type="presOf" srcId="{1650438B-A8B2-41FE-9A01-22D13B9CD1B9}" destId="{8BDE50C3-9392-4B75-A561-AC090A7C9FA6}" srcOrd="0" destOrd="0" presId="urn:microsoft.com/office/officeart/2005/8/layout/list1"/>
    <dgm:cxn modelId="{F7B69D3B-4D15-49F7-B253-6BB5832E2C68}" type="presOf" srcId="{84327226-06BD-4284-A7FC-F05102842D7D}" destId="{2B8F8FCF-9310-499E-974F-93E6E4E09440}" srcOrd="0" destOrd="0" presId="urn:microsoft.com/office/officeart/2005/8/layout/list1"/>
    <dgm:cxn modelId="{E20B84C2-90CC-4D04-B5C2-EEB8A57D9366}" srcId="{8EAF69E0-8C73-4F29-9FDB-712E68ACCE02}" destId="{CC1F7587-B374-4362-8C4A-839D3F766AA7}" srcOrd="6" destOrd="0" parTransId="{FAAF594A-EC92-41F0-971C-D870BFDB3821}" sibTransId="{E2C32BDD-D485-45C6-94F7-C53670B81C0C}"/>
    <dgm:cxn modelId="{9283529C-01FB-4FF4-ABBA-8DD276E45949}" type="presOf" srcId="{D72683C2-5D37-49A8-A1D6-A61F508D79C3}" destId="{533EF6BA-67DA-4FBD-9ED0-4D24C4D2F9CB}" srcOrd="1" destOrd="0" presId="urn:microsoft.com/office/officeart/2005/8/layout/list1"/>
    <dgm:cxn modelId="{3818976E-C744-4214-A05C-78C959FB52FD}" type="presOf" srcId="{BDCF1D32-2E25-4BDB-B1AB-44DF76C2414E}" destId="{E55B7AAD-E98D-4169-AF28-F173ED84D424}" srcOrd="1" destOrd="0" presId="urn:microsoft.com/office/officeart/2005/8/layout/list1"/>
    <dgm:cxn modelId="{F011FB4B-DDBF-46B8-9DE1-1936B7170FDC}" type="presOf" srcId="{BDCF1D32-2E25-4BDB-B1AB-44DF76C2414E}" destId="{42F17138-88BD-4BDC-87FD-9C7E2E7BF815}" srcOrd="0" destOrd="0" presId="urn:microsoft.com/office/officeart/2005/8/layout/list1"/>
    <dgm:cxn modelId="{819BCC9E-7F1E-48B3-926A-4268DB6B26F0}" type="presOf" srcId="{84327226-06BD-4284-A7FC-F05102842D7D}" destId="{5D57B6C5-9757-4C57-8522-417F2C608BCF}" srcOrd="1" destOrd="0" presId="urn:microsoft.com/office/officeart/2005/8/layout/list1"/>
    <dgm:cxn modelId="{37963AE3-2DC8-4955-B6DA-0D84FA5DB817}" srcId="{8EAF69E0-8C73-4F29-9FDB-712E68ACCE02}" destId="{1650438B-A8B2-41FE-9A01-22D13B9CD1B9}" srcOrd="0" destOrd="0" parTransId="{7076C219-C2A1-4895-AE6D-760505A71D05}" sibTransId="{A2ED4E80-A761-452F-919B-7521BB9D0BE1}"/>
    <dgm:cxn modelId="{34B05240-EB68-461C-8F55-3D847F8118CB}" srcId="{8EAF69E0-8C73-4F29-9FDB-712E68ACCE02}" destId="{BE936F03-5080-47B5-B016-6487F2B47549}" srcOrd="5" destOrd="0" parTransId="{9A219A12-DFE7-46D0-9A1F-7FA80622E3A1}" sibTransId="{6F8444D5-F654-4914-9EC0-5C26C9E18C81}"/>
    <dgm:cxn modelId="{88CCE3E3-020A-44D2-ACD4-29CF1E336080}" srcId="{8EAF69E0-8C73-4F29-9FDB-712E68ACCE02}" destId="{84327226-06BD-4284-A7FC-F05102842D7D}" srcOrd="2" destOrd="0" parTransId="{DFC10AE8-5B4A-4204-8515-2F09153EE44C}" sibTransId="{509A4142-1035-4B1D-9995-A9F89EBE11AB}"/>
    <dgm:cxn modelId="{40D7BAD9-DFE7-4D53-9FCF-449ECDCDD9C5}" srcId="{8EAF69E0-8C73-4F29-9FDB-712E68ACCE02}" destId="{BDCF1D32-2E25-4BDB-B1AB-44DF76C2414E}" srcOrd="3" destOrd="0" parTransId="{510005AD-DBEC-42DF-B942-10A4E5EA39F0}" sibTransId="{FB2A9FA6-E53C-4DAC-9A48-5706190A95C8}"/>
    <dgm:cxn modelId="{3C08D122-086B-455C-9685-BD3347ABDBE1}" srcId="{8EAF69E0-8C73-4F29-9FDB-712E68ACCE02}" destId="{FD56478C-EFCB-414B-9805-2E598467D226}" srcOrd="4" destOrd="0" parTransId="{91AFD189-3DCA-4E47-8913-FCB11BE5DE55}" sibTransId="{4CFB4EFE-DD6B-47C9-9FA6-4F11BBF846E4}"/>
    <dgm:cxn modelId="{DA83F272-FF15-4886-8D16-061DA7C6A787}" type="presOf" srcId="{FD56478C-EFCB-414B-9805-2E598467D226}" destId="{15FA89C3-DF80-4DB1-9CCA-D00EFB64083D}" srcOrd="0" destOrd="0" presId="urn:microsoft.com/office/officeart/2005/8/layout/list1"/>
    <dgm:cxn modelId="{E9D03313-E064-4CE2-9E6E-AB90D882B3E3}" type="presOf" srcId="{BE936F03-5080-47B5-B016-6487F2B47549}" destId="{EDAF7D94-84A4-4433-9087-64502FB23135}" srcOrd="0" destOrd="0" presId="urn:microsoft.com/office/officeart/2005/8/layout/list1"/>
    <dgm:cxn modelId="{F2B464F6-E993-4F3D-BC93-7B0257036E0F}" type="presOf" srcId="{1650438B-A8B2-41FE-9A01-22D13B9CD1B9}" destId="{F4BB8CF3-73B9-414F-A9B4-E6B02059EF70}" srcOrd="1" destOrd="0" presId="urn:microsoft.com/office/officeart/2005/8/layout/list1"/>
    <dgm:cxn modelId="{1C45D112-6E5F-4A6C-BB78-9F732E78CC51}" type="presOf" srcId="{8EAF69E0-8C73-4F29-9FDB-712E68ACCE02}" destId="{72BAEAC8-F9D5-4602-915A-86BBED39D661}" srcOrd="0" destOrd="0" presId="urn:microsoft.com/office/officeart/2005/8/layout/list1"/>
    <dgm:cxn modelId="{55971F95-4416-44B7-8CFF-128971C27DE1}" type="presParOf" srcId="{72BAEAC8-F9D5-4602-915A-86BBED39D661}" destId="{45ED261B-F911-4841-A11D-3D2E942918F8}" srcOrd="0" destOrd="0" presId="urn:microsoft.com/office/officeart/2005/8/layout/list1"/>
    <dgm:cxn modelId="{212494DA-CFAC-4D33-93F1-C19E412F83B8}" type="presParOf" srcId="{45ED261B-F911-4841-A11D-3D2E942918F8}" destId="{8BDE50C3-9392-4B75-A561-AC090A7C9FA6}" srcOrd="0" destOrd="0" presId="urn:microsoft.com/office/officeart/2005/8/layout/list1"/>
    <dgm:cxn modelId="{5F5B944C-793E-4A09-A0C2-003AD44A6164}" type="presParOf" srcId="{45ED261B-F911-4841-A11D-3D2E942918F8}" destId="{F4BB8CF3-73B9-414F-A9B4-E6B02059EF70}" srcOrd="1" destOrd="0" presId="urn:microsoft.com/office/officeart/2005/8/layout/list1"/>
    <dgm:cxn modelId="{FF6E4CC8-BF30-4333-BF8B-B62AD4F1122A}" type="presParOf" srcId="{72BAEAC8-F9D5-4602-915A-86BBED39D661}" destId="{A9AE2945-19AB-4D7A-8AE2-6F2353542355}" srcOrd="1" destOrd="0" presId="urn:microsoft.com/office/officeart/2005/8/layout/list1"/>
    <dgm:cxn modelId="{1838069F-CCF3-4D79-9AD8-A9DA2AFD4561}" type="presParOf" srcId="{72BAEAC8-F9D5-4602-915A-86BBED39D661}" destId="{76BE291B-6D7E-44A6-8447-2A5A58E4ADC3}" srcOrd="2" destOrd="0" presId="urn:microsoft.com/office/officeart/2005/8/layout/list1"/>
    <dgm:cxn modelId="{2000A806-D31F-4343-BB6E-0A4A29FD4618}" type="presParOf" srcId="{72BAEAC8-F9D5-4602-915A-86BBED39D661}" destId="{5595CD71-C899-422A-A6B2-E94ACA983A7A}" srcOrd="3" destOrd="0" presId="urn:microsoft.com/office/officeart/2005/8/layout/list1"/>
    <dgm:cxn modelId="{E68B06CB-5071-4DF7-B9D2-F826E58B30A9}" type="presParOf" srcId="{72BAEAC8-F9D5-4602-915A-86BBED39D661}" destId="{5710C490-4A0D-4209-8176-3BDB7A99A491}" srcOrd="4" destOrd="0" presId="urn:microsoft.com/office/officeart/2005/8/layout/list1"/>
    <dgm:cxn modelId="{601EE6C7-68E0-49DB-BFD4-86AAA642888A}" type="presParOf" srcId="{5710C490-4A0D-4209-8176-3BDB7A99A491}" destId="{0FA988D1-3C7D-4E6A-8A3B-9A7476950F20}" srcOrd="0" destOrd="0" presId="urn:microsoft.com/office/officeart/2005/8/layout/list1"/>
    <dgm:cxn modelId="{1F30848E-FFD2-496C-9CA3-399E3CD73889}" type="presParOf" srcId="{5710C490-4A0D-4209-8176-3BDB7A99A491}" destId="{533EF6BA-67DA-4FBD-9ED0-4D24C4D2F9CB}" srcOrd="1" destOrd="0" presId="urn:microsoft.com/office/officeart/2005/8/layout/list1"/>
    <dgm:cxn modelId="{19F9BEF3-CDDB-4030-8674-19365921CCDF}" type="presParOf" srcId="{72BAEAC8-F9D5-4602-915A-86BBED39D661}" destId="{8A90D6E4-97C5-4BA7-BE95-CC4B0AB3E369}" srcOrd="5" destOrd="0" presId="urn:microsoft.com/office/officeart/2005/8/layout/list1"/>
    <dgm:cxn modelId="{E54AEE41-5D76-458B-B6D4-A48B84B45B3F}" type="presParOf" srcId="{72BAEAC8-F9D5-4602-915A-86BBED39D661}" destId="{26C6A326-FA90-4538-B4E0-FBF356C5C0F8}" srcOrd="6" destOrd="0" presId="urn:microsoft.com/office/officeart/2005/8/layout/list1"/>
    <dgm:cxn modelId="{6307DFFF-6403-4511-9919-42D2D460B83B}" type="presParOf" srcId="{72BAEAC8-F9D5-4602-915A-86BBED39D661}" destId="{DC54E6FB-0ACE-4B4F-B96F-E07CB148F3B7}" srcOrd="7" destOrd="0" presId="urn:microsoft.com/office/officeart/2005/8/layout/list1"/>
    <dgm:cxn modelId="{945F4CF4-0027-4D62-885B-DC6AF5B20A73}" type="presParOf" srcId="{72BAEAC8-F9D5-4602-915A-86BBED39D661}" destId="{660A9B28-F1CC-400A-9CB8-DFF7A22A4877}" srcOrd="8" destOrd="0" presId="urn:microsoft.com/office/officeart/2005/8/layout/list1"/>
    <dgm:cxn modelId="{B8A77734-1AC7-43F2-A30A-96564BD4CED2}" type="presParOf" srcId="{660A9B28-F1CC-400A-9CB8-DFF7A22A4877}" destId="{2B8F8FCF-9310-499E-974F-93E6E4E09440}" srcOrd="0" destOrd="0" presId="urn:microsoft.com/office/officeart/2005/8/layout/list1"/>
    <dgm:cxn modelId="{F685F1B4-0262-4751-B78F-3C6BDA48774F}" type="presParOf" srcId="{660A9B28-F1CC-400A-9CB8-DFF7A22A4877}" destId="{5D57B6C5-9757-4C57-8522-417F2C608BCF}" srcOrd="1" destOrd="0" presId="urn:microsoft.com/office/officeart/2005/8/layout/list1"/>
    <dgm:cxn modelId="{F30B6732-928E-4E48-AC87-D061D8209766}" type="presParOf" srcId="{72BAEAC8-F9D5-4602-915A-86BBED39D661}" destId="{AA8FA24B-77DC-4FE7-BC68-30211D43E71A}" srcOrd="9" destOrd="0" presId="urn:microsoft.com/office/officeart/2005/8/layout/list1"/>
    <dgm:cxn modelId="{1319F31C-61B3-4029-90F6-D0CF343239CC}" type="presParOf" srcId="{72BAEAC8-F9D5-4602-915A-86BBED39D661}" destId="{B8B0251C-232D-42F4-A96B-2359DD40D07D}" srcOrd="10" destOrd="0" presId="urn:microsoft.com/office/officeart/2005/8/layout/list1"/>
    <dgm:cxn modelId="{75BAEDF4-B26C-44B0-A2FC-7A8F89597F60}" type="presParOf" srcId="{72BAEAC8-F9D5-4602-915A-86BBED39D661}" destId="{0822958D-5CCD-4046-B1C9-2ECBFE47A3CD}" srcOrd="11" destOrd="0" presId="urn:microsoft.com/office/officeart/2005/8/layout/list1"/>
    <dgm:cxn modelId="{DE65B8D8-193E-473A-A8C5-C273645C4555}" type="presParOf" srcId="{72BAEAC8-F9D5-4602-915A-86BBED39D661}" destId="{5F21193C-8D51-474D-9622-93B025E92B72}" srcOrd="12" destOrd="0" presId="urn:microsoft.com/office/officeart/2005/8/layout/list1"/>
    <dgm:cxn modelId="{A6C0B772-69B6-4C48-8D2B-67B713175AB3}" type="presParOf" srcId="{5F21193C-8D51-474D-9622-93B025E92B72}" destId="{42F17138-88BD-4BDC-87FD-9C7E2E7BF815}" srcOrd="0" destOrd="0" presId="urn:microsoft.com/office/officeart/2005/8/layout/list1"/>
    <dgm:cxn modelId="{58AE783C-3741-43FE-B6B5-9C788ABBEFC3}" type="presParOf" srcId="{5F21193C-8D51-474D-9622-93B025E92B72}" destId="{E55B7AAD-E98D-4169-AF28-F173ED84D424}" srcOrd="1" destOrd="0" presId="urn:microsoft.com/office/officeart/2005/8/layout/list1"/>
    <dgm:cxn modelId="{80E43A88-99EF-49C9-8386-4E36312A53BF}" type="presParOf" srcId="{72BAEAC8-F9D5-4602-915A-86BBED39D661}" destId="{95E56024-5381-438F-9431-1C3AAFD860AA}" srcOrd="13" destOrd="0" presId="urn:microsoft.com/office/officeart/2005/8/layout/list1"/>
    <dgm:cxn modelId="{9F1C8479-C0A3-433A-AAB8-B2AFD32597F3}" type="presParOf" srcId="{72BAEAC8-F9D5-4602-915A-86BBED39D661}" destId="{F69F44F6-28FF-46DA-8E3B-85E7AA3365B8}" srcOrd="14" destOrd="0" presId="urn:microsoft.com/office/officeart/2005/8/layout/list1"/>
    <dgm:cxn modelId="{609A496E-BC86-4EA2-B8A3-3CE4599F8144}" type="presParOf" srcId="{72BAEAC8-F9D5-4602-915A-86BBED39D661}" destId="{725E1AA7-AF02-4002-9E53-B7F643616C8B}" srcOrd="15" destOrd="0" presId="urn:microsoft.com/office/officeart/2005/8/layout/list1"/>
    <dgm:cxn modelId="{BC925945-89B8-4C4D-A8AA-5DD5DA85B932}" type="presParOf" srcId="{72BAEAC8-F9D5-4602-915A-86BBED39D661}" destId="{4D0E3C48-AAB9-41D2-9600-F8391E14D113}" srcOrd="16" destOrd="0" presId="urn:microsoft.com/office/officeart/2005/8/layout/list1"/>
    <dgm:cxn modelId="{6DD36123-4A07-4A43-9FB2-5A173D6923B5}" type="presParOf" srcId="{4D0E3C48-AAB9-41D2-9600-F8391E14D113}" destId="{15FA89C3-DF80-4DB1-9CCA-D00EFB64083D}" srcOrd="0" destOrd="0" presId="urn:microsoft.com/office/officeart/2005/8/layout/list1"/>
    <dgm:cxn modelId="{4569FC54-1740-44EA-9189-848C2C661E2C}" type="presParOf" srcId="{4D0E3C48-AAB9-41D2-9600-F8391E14D113}" destId="{3360D156-3091-4F29-B293-604B4840A501}" srcOrd="1" destOrd="0" presId="urn:microsoft.com/office/officeart/2005/8/layout/list1"/>
    <dgm:cxn modelId="{3EFED8D0-CFFD-47AF-AB7B-F8837A8FA634}" type="presParOf" srcId="{72BAEAC8-F9D5-4602-915A-86BBED39D661}" destId="{697A3507-C4CC-43BB-8845-0C6CF925A65B}" srcOrd="17" destOrd="0" presId="urn:microsoft.com/office/officeart/2005/8/layout/list1"/>
    <dgm:cxn modelId="{65ADDB2B-CE46-4653-BB84-9BBE68DC1A16}" type="presParOf" srcId="{72BAEAC8-F9D5-4602-915A-86BBED39D661}" destId="{C77D3D71-511A-4E6A-A0FB-4F7D64DA1A1C}" srcOrd="18" destOrd="0" presId="urn:microsoft.com/office/officeart/2005/8/layout/list1"/>
    <dgm:cxn modelId="{00B572C7-8DD5-493B-A183-265E691AA34C}" type="presParOf" srcId="{72BAEAC8-F9D5-4602-915A-86BBED39D661}" destId="{CC23E8E7-39C2-4AA2-980D-C6D2C93C9BAB}" srcOrd="19" destOrd="0" presId="urn:microsoft.com/office/officeart/2005/8/layout/list1"/>
    <dgm:cxn modelId="{E8B217EA-6C1D-4723-A01F-0D0216500EFB}" type="presParOf" srcId="{72BAEAC8-F9D5-4602-915A-86BBED39D661}" destId="{147009B5-DEB9-4C97-B935-856D8F196E44}" srcOrd="20" destOrd="0" presId="urn:microsoft.com/office/officeart/2005/8/layout/list1"/>
    <dgm:cxn modelId="{137659CB-67A1-45DF-AD89-11C5230FB284}" type="presParOf" srcId="{147009B5-DEB9-4C97-B935-856D8F196E44}" destId="{EDAF7D94-84A4-4433-9087-64502FB23135}" srcOrd="0" destOrd="0" presId="urn:microsoft.com/office/officeart/2005/8/layout/list1"/>
    <dgm:cxn modelId="{DD9DDB24-024C-4C7B-B069-11D933130F8F}" type="presParOf" srcId="{147009B5-DEB9-4C97-B935-856D8F196E44}" destId="{9DBFF6EB-8E61-4D70-AB24-75945DBAB80B}" srcOrd="1" destOrd="0" presId="urn:microsoft.com/office/officeart/2005/8/layout/list1"/>
    <dgm:cxn modelId="{F68B172E-F29C-4857-B3DD-20132E8BB2BF}" type="presParOf" srcId="{72BAEAC8-F9D5-4602-915A-86BBED39D661}" destId="{D5D57622-505F-4E18-ADE2-6F2B21A0258F}" srcOrd="21" destOrd="0" presId="urn:microsoft.com/office/officeart/2005/8/layout/list1"/>
    <dgm:cxn modelId="{FFBB9FA5-6A5E-45F4-981D-0337B77990DA}" type="presParOf" srcId="{72BAEAC8-F9D5-4602-915A-86BBED39D661}" destId="{748992A2-9791-4A56-83B6-4E399A078D17}" srcOrd="22" destOrd="0" presId="urn:microsoft.com/office/officeart/2005/8/layout/list1"/>
    <dgm:cxn modelId="{7DC89E1E-260D-4C71-AE52-E57E84FDB412}" type="presParOf" srcId="{72BAEAC8-F9D5-4602-915A-86BBED39D661}" destId="{ECABDFFA-9BFC-4FD1-BE39-2CF337135836}" srcOrd="23" destOrd="0" presId="urn:microsoft.com/office/officeart/2005/8/layout/list1"/>
    <dgm:cxn modelId="{A51775B3-F694-4F00-9F62-C89A4CD44D1F}" type="presParOf" srcId="{72BAEAC8-F9D5-4602-915A-86BBED39D661}" destId="{620E0714-87A2-480C-9B5A-D1894C3B5863}" srcOrd="24" destOrd="0" presId="urn:microsoft.com/office/officeart/2005/8/layout/list1"/>
    <dgm:cxn modelId="{696423B4-EF3E-45D8-BDD4-F1ED310A9323}" type="presParOf" srcId="{620E0714-87A2-480C-9B5A-D1894C3B5863}" destId="{4444F15B-FEA4-42A6-A5B8-83E768A400E0}" srcOrd="0" destOrd="0" presId="urn:microsoft.com/office/officeart/2005/8/layout/list1"/>
    <dgm:cxn modelId="{FAD3B236-D005-45D0-9CA8-68DBB45F1BE9}" type="presParOf" srcId="{620E0714-87A2-480C-9B5A-D1894C3B5863}" destId="{A399AAF3-5087-4D3F-8DDB-55F9E51B0F14}" srcOrd="1" destOrd="0" presId="urn:microsoft.com/office/officeart/2005/8/layout/list1"/>
    <dgm:cxn modelId="{7039B74B-A6F5-4A73-9EC8-8FCA4940DED2}" type="presParOf" srcId="{72BAEAC8-F9D5-4602-915A-86BBED39D661}" destId="{08BF248B-D5DE-4857-8FFE-4E47A3744AF5}" srcOrd="25" destOrd="0" presId="urn:microsoft.com/office/officeart/2005/8/layout/list1"/>
    <dgm:cxn modelId="{31358101-6C41-4063-A794-101899019909}" type="presParOf" srcId="{72BAEAC8-F9D5-4602-915A-86BBED39D661}" destId="{4115914E-478C-47D7-B3B9-DF47E44B332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3BAC0-6F4D-48E8-8A3F-481B1CB8ED9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8D037F9-A315-4239-9F0C-7BF8B4E0518B}">
      <dgm:prSet phldrT="[Texto]"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MISIÓN, PROYECTO INSTITUCIONAL Y DE PROGRAMA</a:t>
          </a:r>
          <a:endParaRPr lang="es-CO" sz="1400" b="0" dirty="0">
            <a:solidFill>
              <a:schemeClr val="tx1"/>
            </a:solidFill>
          </a:endParaRPr>
        </a:p>
      </dgm:t>
    </dgm:pt>
    <dgm:pt modelId="{E97E0377-83E6-401A-B0C1-9E402F08902D}" type="parTrans" cxnId="{F258457D-EFFF-4B5C-895F-D1C23363C478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AE5062E2-F92D-4A5F-9312-F1960856BFCB}" type="sibTrans" cxnId="{F258457D-EFFF-4B5C-895F-D1C23363C478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02FE44B6-4BFC-4B6A-BF1E-69F83B6E0D5F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ESTUDIANTES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3726FE33-6DEE-4489-AABE-F759D47933CD}" type="parTrans" cxnId="{343DE65B-4BF7-4384-B0D0-156376B3C371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D58D10F5-FFFD-498A-BA80-51A3E4D1CD8A}" type="sibTrans" cxnId="{343DE65B-4BF7-4384-B0D0-156376B3C371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8584A2CA-DB0E-42B1-9FB8-80DD889CEC50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PROFESORES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02BA0214-A1F9-48CF-A997-14B695E15BFE}" type="parTrans" cxnId="{B6F5C675-07CC-4F10-95CD-9F4638BF3F1D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F432AC66-3A06-4140-84C4-2CFDECA0DBF9}" type="sibTrans" cxnId="{B6F5C675-07CC-4F10-95CD-9F4638BF3F1D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D571974F-D06D-43AE-91E0-8E6975BF1B6F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PROCESOS ACADÉMICOS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D7DA56FB-14B4-4908-A5C2-1093B48F11AB}" type="parTrans" cxnId="{9B09040C-E790-4E50-AA79-15C9F9A6028E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EB2F602C-27A4-495E-958A-1BD4F36E8937}" type="sibTrans" cxnId="{9B09040C-E790-4E50-AA79-15C9F9A6028E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0DF9B92F-8C99-406F-B277-7F044EEDE7F1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VISIBILIDAD NACIONAL E INTERNACIONAL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A057B28F-3E4B-4AE9-961F-4A3DEC707681}" type="parTrans" cxnId="{4854D6AE-6726-469E-A96A-7116C6F3ED12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56538D2A-4EE6-4C8E-926E-1AFC59432EC3}" type="sibTrans" cxnId="{4854D6AE-6726-469E-A96A-7116C6F3ED12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B6C39ED4-4B52-496B-BB43-ADA462548F42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INVESTIGACIÓN Y CREACIÓN ARTÍSTICA Y CULTURAL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C34F3B53-B697-4768-911A-87B44E2DD4E6}" type="parTrans" cxnId="{562E27D8-FA23-4FFE-98DF-C9608F4F9919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8F97D9D9-E3A9-4576-9787-93C4D099AD1F}" type="sibTrans" cxnId="{562E27D8-FA23-4FFE-98DF-C9608F4F9919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041F3087-CA6D-4A68-9530-D9BF5A58B322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BIENESTAR INSTITUCIONAL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527E6ECD-1F56-466F-B240-A58F6F1423C9}" type="parTrans" cxnId="{CB2FEC4A-E3BF-415B-BD1A-43C13B6E881A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C5779468-B270-4C3B-B646-53078637219E}" type="sibTrans" cxnId="{CB2FEC4A-E3BF-415B-BD1A-43C13B6E881A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275520A0-C6C4-4EBD-A42D-9E618446E0E4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ORGANIZACIÓN, ADMINISTRACIÓN Y GESTIÓN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2DFB127F-6D78-4967-904B-760C9F2D44D4}" type="parTrans" cxnId="{A5BB15BD-7163-425D-A10F-95697B1FB585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849221BC-B981-4949-9D7B-C5023641ACC9}" type="sibTrans" cxnId="{A5BB15BD-7163-425D-A10F-95697B1FB585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B7590A0B-B198-467A-932E-A7D7A8FB0D9D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IMPACTO DE LOS EGRESADOS EN EL MEDIO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3A51568E-FB7C-4ADF-A0AA-1F51EFF58565}" type="parTrans" cxnId="{2E444D13-A874-45FA-ADF1-D5DA4794F398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766EDD8F-6DB6-4644-80B1-E967AA077CF7}" type="sibTrans" cxnId="{2E444D13-A874-45FA-ADF1-D5DA4794F398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9DC804F5-EF1D-46DC-8B4E-D8EE129DE476}">
      <dgm:prSet custT="1"/>
      <dgm:spPr/>
      <dgm:t>
        <a:bodyPr/>
        <a:lstStyle/>
        <a:p>
          <a:r>
            <a:rPr lang="en-US" sz="1400" b="0" i="0" u="none" baseline="0" dirty="0">
              <a:solidFill>
                <a:schemeClr val="tx1"/>
              </a:solidFill>
            </a:rPr>
            <a:t>RECURSOS FÍSICOS Y FINANCIEROS</a:t>
          </a:r>
          <a:endParaRPr lang="es-CO" sz="1400" b="0" i="0" u="none" dirty="0">
            <a:solidFill>
              <a:schemeClr val="tx1"/>
            </a:solidFill>
          </a:endParaRPr>
        </a:p>
      </dgm:t>
    </dgm:pt>
    <dgm:pt modelId="{A14B456B-0913-494B-B8F7-20DB53EA5D2B}" type="parTrans" cxnId="{D064BCB9-C86F-41D0-BF38-F5C235B80EBF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BD0ACDF2-1CA0-44C9-9D29-D1813872DE05}" type="sibTrans" cxnId="{D064BCB9-C86F-41D0-BF38-F5C235B80EBF}">
      <dgm:prSet/>
      <dgm:spPr/>
      <dgm:t>
        <a:bodyPr/>
        <a:lstStyle/>
        <a:p>
          <a:endParaRPr lang="es-CO" sz="2000" b="0">
            <a:solidFill>
              <a:schemeClr val="bg1"/>
            </a:solidFill>
          </a:endParaRPr>
        </a:p>
      </dgm:t>
    </dgm:pt>
    <dgm:pt modelId="{95A44BB0-3ED7-460E-B185-FC96345290A8}" type="pres">
      <dgm:prSet presAssocID="{D893BAC0-6F4D-48E8-8A3F-481B1CB8E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1E9287D-6902-4188-A12C-457783013B06}" type="pres">
      <dgm:prSet presAssocID="{88D037F9-A315-4239-9F0C-7BF8B4E0518B}" presName="parentLin" presStyleCnt="0"/>
      <dgm:spPr/>
    </dgm:pt>
    <dgm:pt modelId="{333B9155-D3BC-4D1A-9807-449B6AC258D9}" type="pres">
      <dgm:prSet presAssocID="{88D037F9-A315-4239-9F0C-7BF8B4E0518B}" presName="parentLeftMargin" presStyleLbl="node1" presStyleIdx="0" presStyleCnt="10"/>
      <dgm:spPr/>
      <dgm:t>
        <a:bodyPr/>
        <a:lstStyle/>
        <a:p>
          <a:endParaRPr lang="es-CO"/>
        </a:p>
      </dgm:t>
    </dgm:pt>
    <dgm:pt modelId="{FFD573B0-97CE-4EF2-A71A-9DD72667A283}" type="pres">
      <dgm:prSet presAssocID="{88D037F9-A315-4239-9F0C-7BF8B4E0518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5D2703-5D18-4BED-AB6D-9EADCB740326}" type="pres">
      <dgm:prSet presAssocID="{88D037F9-A315-4239-9F0C-7BF8B4E0518B}" presName="negativeSpace" presStyleCnt="0"/>
      <dgm:spPr/>
    </dgm:pt>
    <dgm:pt modelId="{B24DD1F6-4672-4087-AD10-0AD4EB8287D9}" type="pres">
      <dgm:prSet presAssocID="{88D037F9-A315-4239-9F0C-7BF8B4E0518B}" presName="childText" presStyleLbl="conFgAcc1" presStyleIdx="0" presStyleCnt="10">
        <dgm:presLayoutVars>
          <dgm:bulletEnabled val="1"/>
        </dgm:presLayoutVars>
      </dgm:prSet>
      <dgm:spPr/>
    </dgm:pt>
    <dgm:pt modelId="{53B4DC04-8AD8-40B6-A04D-D448FF02998F}" type="pres">
      <dgm:prSet presAssocID="{AE5062E2-F92D-4A5F-9312-F1960856BFCB}" presName="spaceBetweenRectangles" presStyleCnt="0"/>
      <dgm:spPr/>
    </dgm:pt>
    <dgm:pt modelId="{B138375A-7AC7-4971-8684-DFF60B1131B5}" type="pres">
      <dgm:prSet presAssocID="{02FE44B6-4BFC-4B6A-BF1E-69F83B6E0D5F}" presName="parentLin" presStyleCnt="0"/>
      <dgm:spPr/>
    </dgm:pt>
    <dgm:pt modelId="{F9EDC6D7-AAFB-43DA-9A32-FDDBAC2EA70F}" type="pres">
      <dgm:prSet presAssocID="{02FE44B6-4BFC-4B6A-BF1E-69F83B6E0D5F}" presName="parentLeftMargin" presStyleLbl="node1" presStyleIdx="0" presStyleCnt="10"/>
      <dgm:spPr/>
      <dgm:t>
        <a:bodyPr/>
        <a:lstStyle/>
        <a:p>
          <a:endParaRPr lang="es-CO"/>
        </a:p>
      </dgm:t>
    </dgm:pt>
    <dgm:pt modelId="{E67CB542-ACDE-4137-AE8E-558A38B27445}" type="pres">
      <dgm:prSet presAssocID="{02FE44B6-4BFC-4B6A-BF1E-69F83B6E0D5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101A93-4B16-4EB5-8010-0BE861DA7714}" type="pres">
      <dgm:prSet presAssocID="{02FE44B6-4BFC-4B6A-BF1E-69F83B6E0D5F}" presName="negativeSpace" presStyleCnt="0"/>
      <dgm:spPr/>
    </dgm:pt>
    <dgm:pt modelId="{E5CBA964-AB60-44E8-A9DB-91E8238C5F95}" type="pres">
      <dgm:prSet presAssocID="{02FE44B6-4BFC-4B6A-BF1E-69F83B6E0D5F}" presName="childText" presStyleLbl="conFgAcc1" presStyleIdx="1" presStyleCnt="10">
        <dgm:presLayoutVars>
          <dgm:bulletEnabled val="1"/>
        </dgm:presLayoutVars>
      </dgm:prSet>
      <dgm:spPr/>
    </dgm:pt>
    <dgm:pt modelId="{A60D6B3E-8757-470E-8027-170BF88F2456}" type="pres">
      <dgm:prSet presAssocID="{D58D10F5-FFFD-498A-BA80-51A3E4D1CD8A}" presName="spaceBetweenRectangles" presStyleCnt="0"/>
      <dgm:spPr/>
    </dgm:pt>
    <dgm:pt modelId="{E5575613-5B41-4A1D-A936-09EFA30D0C5D}" type="pres">
      <dgm:prSet presAssocID="{8584A2CA-DB0E-42B1-9FB8-80DD889CEC50}" presName="parentLin" presStyleCnt="0"/>
      <dgm:spPr/>
    </dgm:pt>
    <dgm:pt modelId="{5BF916FA-4B8E-4B98-88D4-6D415FB2E84F}" type="pres">
      <dgm:prSet presAssocID="{8584A2CA-DB0E-42B1-9FB8-80DD889CEC50}" presName="parentLeftMargin" presStyleLbl="node1" presStyleIdx="1" presStyleCnt="10"/>
      <dgm:spPr/>
      <dgm:t>
        <a:bodyPr/>
        <a:lstStyle/>
        <a:p>
          <a:endParaRPr lang="es-CO"/>
        </a:p>
      </dgm:t>
    </dgm:pt>
    <dgm:pt modelId="{4065326D-BBE7-4BE4-9041-34E66C3A8999}" type="pres">
      <dgm:prSet presAssocID="{8584A2CA-DB0E-42B1-9FB8-80DD889CEC5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876E36-5899-40B4-9FF1-AEB077CE15F4}" type="pres">
      <dgm:prSet presAssocID="{8584A2CA-DB0E-42B1-9FB8-80DD889CEC50}" presName="negativeSpace" presStyleCnt="0"/>
      <dgm:spPr/>
    </dgm:pt>
    <dgm:pt modelId="{C00DFB9D-DCD3-4489-A2C1-8E3A31AC8877}" type="pres">
      <dgm:prSet presAssocID="{8584A2CA-DB0E-42B1-9FB8-80DD889CEC50}" presName="childText" presStyleLbl="conFgAcc1" presStyleIdx="2" presStyleCnt="10">
        <dgm:presLayoutVars>
          <dgm:bulletEnabled val="1"/>
        </dgm:presLayoutVars>
      </dgm:prSet>
      <dgm:spPr/>
    </dgm:pt>
    <dgm:pt modelId="{A4C92956-A98A-4E89-9779-D9963D92355D}" type="pres">
      <dgm:prSet presAssocID="{F432AC66-3A06-4140-84C4-2CFDECA0DBF9}" presName="spaceBetweenRectangles" presStyleCnt="0"/>
      <dgm:spPr/>
    </dgm:pt>
    <dgm:pt modelId="{B6176694-B78B-4B00-A747-407F4CA0BEEC}" type="pres">
      <dgm:prSet presAssocID="{D571974F-D06D-43AE-91E0-8E6975BF1B6F}" presName="parentLin" presStyleCnt="0"/>
      <dgm:spPr/>
    </dgm:pt>
    <dgm:pt modelId="{0FDDCAB9-6963-4E3B-8C9A-89A4BF0000DC}" type="pres">
      <dgm:prSet presAssocID="{D571974F-D06D-43AE-91E0-8E6975BF1B6F}" presName="parentLeftMargin" presStyleLbl="node1" presStyleIdx="2" presStyleCnt="10"/>
      <dgm:spPr/>
      <dgm:t>
        <a:bodyPr/>
        <a:lstStyle/>
        <a:p>
          <a:endParaRPr lang="es-CO"/>
        </a:p>
      </dgm:t>
    </dgm:pt>
    <dgm:pt modelId="{54C350E4-4CC3-47B4-B224-D45A229BF7D6}" type="pres">
      <dgm:prSet presAssocID="{D571974F-D06D-43AE-91E0-8E6975BF1B6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ADA838-D13C-4D1C-A3DB-20956732590F}" type="pres">
      <dgm:prSet presAssocID="{D571974F-D06D-43AE-91E0-8E6975BF1B6F}" presName="negativeSpace" presStyleCnt="0"/>
      <dgm:spPr/>
    </dgm:pt>
    <dgm:pt modelId="{20B8ACF3-EB3A-4A69-813B-807DFA329C90}" type="pres">
      <dgm:prSet presAssocID="{D571974F-D06D-43AE-91E0-8E6975BF1B6F}" presName="childText" presStyleLbl="conFgAcc1" presStyleIdx="3" presStyleCnt="10">
        <dgm:presLayoutVars>
          <dgm:bulletEnabled val="1"/>
        </dgm:presLayoutVars>
      </dgm:prSet>
      <dgm:spPr/>
    </dgm:pt>
    <dgm:pt modelId="{841F838D-19AF-4A21-A2DC-DE73195A56F1}" type="pres">
      <dgm:prSet presAssocID="{EB2F602C-27A4-495E-958A-1BD4F36E8937}" presName="spaceBetweenRectangles" presStyleCnt="0"/>
      <dgm:spPr/>
    </dgm:pt>
    <dgm:pt modelId="{1481F485-B21E-4529-988D-E67267283B78}" type="pres">
      <dgm:prSet presAssocID="{0DF9B92F-8C99-406F-B277-7F044EEDE7F1}" presName="parentLin" presStyleCnt="0"/>
      <dgm:spPr/>
    </dgm:pt>
    <dgm:pt modelId="{C872D4BD-0343-4588-9E09-F01A01562359}" type="pres">
      <dgm:prSet presAssocID="{0DF9B92F-8C99-406F-B277-7F044EEDE7F1}" presName="parentLeftMargin" presStyleLbl="node1" presStyleIdx="3" presStyleCnt="10"/>
      <dgm:spPr/>
      <dgm:t>
        <a:bodyPr/>
        <a:lstStyle/>
        <a:p>
          <a:endParaRPr lang="es-CO"/>
        </a:p>
      </dgm:t>
    </dgm:pt>
    <dgm:pt modelId="{AAC30F33-68A5-48E2-8CA1-276B74A04577}" type="pres">
      <dgm:prSet presAssocID="{0DF9B92F-8C99-406F-B277-7F044EEDE7F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71FAA3-8775-41AB-B9B9-E0EBF4E8FC7C}" type="pres">
      <dgm:prSet presAssocID="{0DF9B92F-8C99-406F-B277-7F044EEDE7F1}" presName="negativeSpace" presStyleCnt="0"/>
      <dgm:spPr/>
    </dgm:pt>
    <dgm:pt modelId="{5BA2CCDC-FC20-4002-8633-1DB795F642F3}" type="pres">
      <dgm:prSet presAssocID="{0DF9B92F-8C99-406F-B277-7F044EEDE7F1}" presName="childText" presStyleLbl="conFgAcc1" presStyleIdx="4" presStyleCnt="10">
        <dgm:presLayoutVars>
          <dgm:bulletEnabled val="1"/>
        </dgm:presLayoutVars>
      </dgm:prSet>
      <dgm:spPr/>
    </dgm:pt>
    <dgm:pt modelId="{E01C3A74-F257-4B0D-BAE3-E303B8FA099A}" type="pres">
      <dgm:prSet presAssocID="{56538D2A-4EE6-4C8E-926E-1AFC59432EC3}" presName="spaceBetweenRectangles" presStyleCnt="0"/>
      <dgm:spPr/>
    </dgm:pt>
    <dgm:pt modelId="{8F21A951-082F-4AE7-BB44-39F1C602613D}" type="pres">
      <dgm:prSet presAssocID="{B6C39ED4-4B52-496B-BB43-ADA462548F42}" presName="parentLin" presStyleCnt="0"/>
      <dgm:spPr/>
    </dgm:pt>
    <dgm:pt modelId="{889E5CA3-BEB9-4A7D-8B16-37C513019388}" type="pres">
      <dgm:prSet presAssocID="{B6C39ED4-4B52-496B-BB43-ADA462548F42}" presName="parentLeftMargin" presStyleLbl="node1" presStyleIdx="4" presStyleCnt="10"/>
      <dgm:spPr/>
      <dgm:t>
        <a:bodyPr/>
        <a:lstStyle/>
        <a:p>
          <a:endParaRPr lang="es-CO"/>
        </a:p>
      </dgm:t>
    </dgm:pt>
    <dgm:pt modelId="{69AADC83-6142-4797-94A2-4C7424A91E50}" type="pres">
      <dgm:prSet presAssocID="{B6C39ED4-4B52-496B-BB43-ADA462548F4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3B95FB-2460-4482-A173-FFD4217A08AE}" type="pres">
      <dgm:prSet presAssocID="{B6C39ED4-4B52-496B-BB43-ADA462548F42}" presName="negativeSpace" presStyleCnt="0"/>
      <dgm:spPr/>
    </dgm:pt>
    <dgm:pt modelId="{A2753092-9FA5-4144-B321-15DB867A5A76}" type="pres">
      <dgm:prSet presAssocID="{B6C39ED4-4B52-496B-BB43-ADA462548F42}" presName="childText" presStyleLbl="conFgAcc1" presStyleIdx="5" presStyleCnt="10">
        <dgm:presLayoutVars>
          <dgm:bulletEnabled val="1"/>
        </dgm:presLayoutVars>
      </dgm:prSet>
      <dgm:spPr/>
    </dgm:pt>
    <dgm:pt modelId="{7D3591D3-89DA-4502-A0A1-9A7966B2B086}" type="pres">
      <dgm:prSet presAssocID="{8F97D9D9-E3A9-4576-9787-93C4D099AD1F}" presName="spaceBetweenRectangles" presStyleCnt="0"/>
      <dgm:spPr/>
    </dgm:pt>
    <dgm:pt modelId="{8C679FA6-6E9B-40A3-9119-A4825EDFE041}" type="pres">
      <dgm:prSet presAssocID="{041F3087-CA6D-4A68-9530-D9BF5A58B322}" presName="parentLin" presStyleCnt="0"/>
      <dgm:spPr/>
    </dgm:pt>
    <dgm:pt modelId="{EF039065-DE5B-4924-BF4B-0F811BDA90CD}" type="pres">
      <dgm:prSet presAssocID="{041F3087-CA6D-4A68-9530-D9BF5A58B322}" presName="parentLeftMargin" presStyleLbl="node1" presStyleIdx="5" presStyleCnt="10"/>
      <dgm:spPr/>
      <dgm:t>
        <a:bodyPr/>
        <a:lstStyle/>
        <a:p>
          <a:endParaRPr lang="es-CO"/>
        </a:p>
      </dgm:t>
    </dgm:pt>
    <dgm:pt modelId="{5ADDD9C6-789D-4638-9F9F-A21BF8D0119E}" type="pres">
      <dgm:prSet presAssocID="{041F3087-CA6D-4A68-9530-D9BF5A58B32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C51B82-4979-4670-96A3-524CBCA7BB99}" type="pres">
      <dgm:prSet presAssocID="{041F3087-CA6D-4A68-9530-D9BF5A58B322}" presName="negativeSpace" presStyleCnt="0"/>
      <dgm:spPr/>
    </dgm:pt>
    <dgm:pt modelId="{D507D55E-9D26-42BC-A0DB-3C01C7E711FD}" type="pres">
      <dgm:prSet presAssocID="{041F3087-CA6D-4A68-9530-D9BF5A58B322}" presName="childText" presStyleLbl="conFgAcc1" presStyleIdx="6" presStyleCnt="10">
        <dgm:presLayoutVars>
          <dgm:bulletEnabled val="1"/>
        </dgm:presLayoutVars>
      </dgm:prSet>
      <dgm:spPr/>
    </dgm:pt>
    <dgm:pt modelId="{658830EC-81B8-4A30-95F4-FDFF03B92FF5}" type="pres">
      <dgm:prSet presAssocID="{C5779468-B270-4C3B-B646-53078637219E}" presName="spaceBetweenRectangles" presStyleCnt="0"/>
      <dgm:spPr/>
    </dgm:pt>
    <dgm:pt modelId="{53E46F57-B1A7-4CCF-A685-3966CF2DA1F3}" type="pres">
      <dgm:prSet presAssocID="{275520A0-C6C4-4EBD-A42D-9E618446E0E4}" presName="parentLin" presStyleCnt="0"/>
      <dgm:spPr/>
    </dgm:pt>
    <dgm:pt modelId="{5CBA4A35-6CAD-4780-B727-DA1361C89122}" type="pres">
      <dgm:prSet presAssocID="{275520A0-C6C4-4EBD-A42D-9E618446E0E4}" presName="parentLeftMargin" presStyleLbl="node1" presStyleIdx="6" presStyleCnt="10"/>
      <dgm:spPr/>
      <dgm:t>
        <a:bodyPr/>
        <a:lstStyle/>
        <a:p>
          <a:endParaRPr lang="es-CO"/>
        </a:p>
      </dgm:t>
    </dgm:pt>
    <dgm:pt modelId="{2AF28386-FD5E-4783-983E-7DE0DCCA32E6}" type="pres">
      <dgm:prSet presAssocID="{275520A0-C6C4-4EBD-A42D-9E618446E0E4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A401B9-15D1-43BA-9F16-36E30A734495}" type="pres">
      <dgm:prSet presAssocID="{275520A0-C6C4-4EBD-A42D-9E618446E0E4}" presName="negativeSpace" presStyleCnt="0"/>
      <dgm:spPr/>
    </dgm:pt>
    <dgm:pt modelId="{C4443CD1-EEA5-4D2C-88B1-1071F1C9BA62}" type="pres">
      <dgm:prSet presAssocID="{275520A0-C6C4-4EBD-A42D-9E618446E0E4}" presName="childText" presStyleLbl="conFgAcc1" presStyleIdx="7" presStyleCnt="10">
        <dgm:presLayoutVars>
          <dgm:bulletEnabled val="1"/>
        </dgm:presLayoutVars>
      </dgm:prSet>
      <dgm:spPr/>
    </dgm:pt>
    <dgm:pt modelId="{EF84AAC6-3CA3-440A-98F7-85A1B650AD15}" type="pres">
      <dgm:prSet presAssocID="{849221BC-B981-4949-9D7B-C5023641ACC9}" presName="spaceBetweenRectangles" presStyleCnt="0"/>
      <dgm:spPr/>
    </dgm:pt>
    <dgm:pt modelId="{3CCE9567-27CE-43B8-9159-7D12F2DD42D8}" type="pres">
      <dgm:prSet presAssocID="{B7590A0B-B198-467A-932E-A7D7A8FB0D9D}" presName="parentLin" presStyleCnt="0"/>
      <dgm:spPr/>
    </dgm:pt>
    <dgm:pt modelId="{F698EEFB-EE08-4109-B327-1EC3959654AE}" type="pres">
      <dgm:prSet presAssocID="{B7590A0B-B198-467A-932E-A7D7A8FB0D9D}" presName="parentLeftMargin" presStyleLbl="node1" presStyleIdx="7" presStyleCnt="10"/>
      <dgm:spPr/>
      <dgm:t>
        <a:bodyPr/>
        <a:lstStyle/>
        <a:p>
          <a:endParaRPr lang="es-CO"/>
        </a:p>
      </dgm:t>
    </dgm:pt>
    <dgm:pt modelId="{FF6535CE-88C6-4354-9624-05C83FF67380}" type="pres">
      <dgm:prSet presAssocID="{B7590A0B-B198-467A-932E-A7D7A8FB0D9D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D94EE0-85C4-48DC-92D0-F596CC0ADFF2}" type="pres">
      <dgm:prSet presAssocID="{B7590A0B-B198-467A-932E-A7D7A8FB0D9D}" presName="negativeSpace" presStyleCnt="0"/>
      <dgm:spPr/>
    </dgm:pt>
    <dgm:pt modelId="{606995DD-2BB9-4D4C-98BA-3E8F08AA2D3C}" type="pres">
      <dgm:prSet presAssocID="{B7590A0B-B198-467A-932E-A7D7A8FB0D9D}" presName="childText" presStyleLbl="conFgAcc1" presStyleIdx="8" presStyleCnt="10">
        <dgm:presLayoutVars>
          <dgm:bulletEnabled val="1"/>
        </dgm:presLayoutVars>
      </dgm:prSet>
      <dgm:spPr/>
    </dgm:pt>
    <dgm:pt modelId="{23568B6B-462A-4AED-9EC9-58AF3CA512BC}" type="pres">
      <dgm:prSet presAssocID="{766EDD8F-6DB6-4644-80B1-E967AA077CF7}" presName="spaceBetweenRectangles" presStyleCnt="0"/>
      <dgm:spPr/>
    </dgm:pt>
    <dgm:pt modelId="{24848D30-B2DF-4CD4-AFED-F4EA41C8BB7E}" type="pres">
      <dgm:prSet presAssocID="{9DC804F5-EF1D-46DC-8B4E-D8EE129DE476}" presName="parentLin" presStyleCnt="0"/>
      <dgm:spPr/>
    </dgm:pt>
    <dgm:pt modelId="{ABE10545-8335-4DF3-8564-B2921585DDA3}" type="pres">
      <dgm:prSet presAssocID="{9DC804F5-EF1D-46DC-8B4E-D8EE129DE476}" presName="parentLeftMargin" presStyleLbl="node1" presStyleIdx="8" presStyleCnt="10"/>
      <dgm:spPr/>
      <dgm:t>
        <a:bodyPr/>
        <a:lstStyle/>
        <a:p>
          <a:endParaRPr lang="es-CO"/>
        </a:p>
      </dgm:t>
    </dgm:pt>
    <dgm:pt modelId="{6AAC8A78-88B2-44D5-AB62-23C29A70D87B}" type="pres">
      <dgm:prSet presAssocID="{9DC804F5-EF1D-46DC-8B4E-D8EE129DE47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FBBE79-E1C1-4B6F-8069-40D1BA132E4C}" type="pres">
      <dgm:prSet presAssocID="{9DC804F5-EF1D-46DC-8B4E-D8EE129DE476}" presName="negativeSpace" presStyleCnt="0"/>
      <dgm:spPr/>
    </dgm:pt>
    <dgm:pt modelId="{69FE6F48-DC7E-456C-8A99-0F080FEAB1CD}" type="pres">
      <dgm:prSet presAssocID="{9DC804F5-EF1D-46DC-8B4E-D8EE129DE476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562E27D8-FA23-4FFE-98DF-C9608F4F9919}" srcId="{D893BAC0-6F4D-48E8-8A3F-481B1CB8ED91}" destId="{B6C39ED4-4B52-496B-BB43-ADA462548F42}" srcOrd="5" destOrd="0" parTransId="{C34F3B53-B697-4768-911A-87B44E2DD4E6}" sibTransId="{8F97D9D9-E3A9-4576-9787-93C4D099AD1F}"/>
    <dgm:cxn modelId="{4854D6AE-6726-469E-A96A-7116C6F3ED12}" srcId="{D893BAC0-6F4D-48E8-8A3F-481B1CB8ED91}" destId="{0DF9B92F-8C99-406F-B277-7F044EEDE7F1}" srcOrd="4" destOrd="0" parTransId="{A057B28F-3E4B-4AE9-961F-4A3DEC707681}" sibTransId="{56538D2A-4EE6-4C8E-926E-1AFC59432EC3}"/>
    <dgm:cxn modelId="{218DA36B-39F6-4CDB-BF42-2DAA91E55D0A}" type="presOf" srcId="{8584A2CA-DB0E-42B1-9FB8-80DD889CEC50}" destId="{5BF916FA-4B8E-4B98-88D4-6D415FB2E84F}" srcOrd="0" destOrd="0" presId="urn:microsoft.com/office/officeart/2005/8/layout/list1"/>
    <dgm:cxn modelId="{3A14194D-16C5-4200-AB5F-26DAEF57EACB}" type="presOf" srcId="{9DC804F5-EF1D-46DC-8B4E-D8EE129DE476}" destId="{6AAC8A78-88B2-44D5-AB62-23C29A70D87B}" srcOrd="1" destOrd="0" presId="urn:microsoft.com/office/officeart/2005/8/layout/list1"/>
    <dgm:cxn modelId="{C3526A34-9984-4AFC-89F7-1542B74247AF}" type="presOf" srcId="{B6C39ED4-4B52-496B-BB43-ADA462548F42}" destId="{69AADC83-6142-4797-94A2-4C7424A91E50}" srcOrd="1" destOrd="0" presId="urn:microsoft.com/office/officeart/2005/8/layout/list1"/>
    <dgm:cxn modelId="{343DE65B-4BF7-4384-B0D0-156376B3C371}" srcId="{D893BAC0-6F4D-48E8-8A3F-481B1CB8ED91}" destId="{02FE44B6-4BFC-4B6A-BF1E-69F83B6E0D5F}" srcOrd="1" destOrd="0" parTransId="{3726FE33-6DEE-4489-AABE-F759D47933CD}" sibTransId="{D58D10F5-FFFD-498A-BA80-51A3E4D1CD8A}"/>
    <dgm:cxn modelId="{2E444D13-A874-45FA-ADF1-D5DA4794F398}" srcId="{D893BAC0-6F4D-48E8-8A3F-481B1CB8ED91}" destId="{B7590A0B-B198-467A-932E-A7D7A8FB0D9D}" srcOrd="8" destOrd="0" parTransId="{3A51568E-FB7C-4ADF-A0AA-1F51EFF58565}" sibTransId="{766EDD8F-6DB6-4644-80B1-E967AA077CF7}"/>
    <dgm:cxn modelId="{12B89DD3-19B1-49C0-BA65-574C4F9063E7}" type="presOf" srcId="{02FE44B6-4BFC-4B6A-BF1E-69F83B6E0D5F}" destId="{F9EDC6D7-AAFB-43DA-9A32-FDDBAC2EA70F}" srcOrd="0" destOrd="0" presId="urn:microsoft.com/office/officeart/2005/8/layout/list1"/>
    <dgm:cxn modelId="{D113030A-4918-43CF-B7A1-5884731C3154}" type="presOf" srcId="{D893BAC0-6F4D-48E8-8A3F-481B1CB8ED91}" destId="{95A44BB0-3ED7-460E-B185-FC96345290A8}" srcOrd="0" destOrd="0" presId="urn:microsoft.com/office/officeart/2005/8/layout/list1"/>
    <dgm:cxn modelId="{171B5177-3910-4A86-B667-5FB99A623B74}" type="presOf" srcId="{041F3087-CA6D-4A68-9530-D9BF5A58B322}" destId="{5ADDD9C6-789D-4638-9F9F-A21BF8D0119E}" srcOrd="1" destOrd="0" presId="urn:microsoft.com/office/officeart/2005/8/layout/list1"/>
    <dgm:cxn modelId="{B2BA9598-EE33-43ED-82A0-EEC4AC6ABD29}" type="presOf" srcId="{B6C39ED4-4B52-496B-BB43-ADA462548F42}" destId="{889E5CA3-BEB9-4A7D-8B16-37C513019388}" srcOrd="0" destOrd="0" presId="urn:microsoft.com/office/officeart/2005/8/layout/list1"/>
    <dgm:cxn modelId="{B2016797-8427-4985-B819-69734ACDC4C5}" type="presOf" srcId="{B7590A0B-B198-467A-932E-A7D7A8FB0D9D}" destId="{FF6535CE-88C6-4354-9624-05C83FF67380}" srcOrd="1" destOrd="0" presId="urn:microsoft.com/office/officeart/2005/8/layout/list1"/>
    <dgm:cxn modelId="{F258457D-EFFF-4B5C-895F-D1C23363C478}" srcId="{D893BAC0-6F4D-48E8-8A3F-481B1CB8ED91}" destId="{88D037F9-A315-4239-9F0C-7BF8B4E0518B}" srcOrd="0" destOrd="0" parTransId="{E97E0377-83E6-401A-B0C1-9E402F08902D}" sibTransId="{AE5062E2-F92D-4A5F-9312-F1960856BFCB}"/>
    <dgm:cxn modelId="{A242B4EB-82DD-4735-A9CF-98A4C97861E1}" type="presOf" srcId="{0DF9B92F-8C99-406F-B277-7F044EEDE7F1}" destId="{C872D4BD-0343-4588-9E09-F01A01562359}" srcOrd="0" destOrd="0" presId="urn:microsoft.com/office/officeart/2005/8/layout/list1"/>
    <dgm:cxn modelId="{79A75A8B-F843-4F4E-96D0-4FF3C3C9CA81}" type="presOf" srcId="{0DF9B92F-8C99-406F-B277-7F044EEDE7F1}" destId="{AAC30F33-68A5-48E2-8CA1-276B74A04577}" srcOrd="1" destOrd="0" presId="urn:microsoft.com/office/officeart/2005/8/layout/list1"/>
    <dgm:cxn modelId="{E414A94F-41B6-4562-B759-A1BBCCB32D23}" type="presOf" srcId="{88D037F9-A315-4239-9F0C-7BF8B4E0518B}" destId="{333B9155-D3BC-4D1A-9807-449B6AC258D9}" srcOrd="0" destOrd="0" presId="urn:microsoft.com/office/officeart/2005/8/layout/list1"/>
    <dgm:cxn modelId="{6C83C795-F7D5-4A93-A501-B1C18613ABC7}" type="presOf" srcId="{D571974F-D06D-43AE-91E0-8E6975BF1B6F}" destId="{0FDDCAB9-6963-4E3B-8C9A-89A4BF0000DC}" srcOrd="0" destOrd="0" presId="urn:microsoft.com/office/officeart/2005/8/layout/list1"/>
    <dgm:cxn modelId="{CB2FEC4A-E3BF-415B-BD1A-43C13B6E881A}" srcId="{D893BAC0-6F4D-48E8-8A3F-481B1CB8ED91}" destId="{041F3087-CA6D-4A68-9530-D9BF5A58B322}" srcOrd="6" destOrd="0" parTransId="{527E6ECD-1F56-466F-B240-A58F6F1423C9}" sibTransId="{C5779468-B270-4C3B-B646-53078637219E}"/>
    <dgm:cxn modelId="{D064BCB9-C86F-41D0-BF38-F5C235B80EBF}" srcId="{D893BAC0-6F4D-48E8-8A3F-481B1CB8ED91}" destId="{9DC804F5-EF1D-46DC-8B4E-D8EE129DE476}" srcOrd="9" destOrd="0" parTransId="{A14B456B-0913-494B-B8F7-20DB53EA5D2B}" sibTransId="{BD0ACDF2-1CA0-44C9-9D29-D1813872DE05}"/>
    <dgm:cxn modelId="{B3F616C8-A04E-46A6-BC98-7EF0FE612C3D}" type="presOf" srcId="{8584A2CA-DB0E-42B1-9FB8-80DD889CEC50}" destId="{4065326D-BBE7-4BE4-9041-34E66C3A8999}" srcOrd="1" destOrd="0" presId="urn:microsoft.com/office/officeart/2005/8/layout/list1"/>
    <dgm:cxn modelId="{223FBE38-8BB2-40BF-811E-F9A176A90E5A}" type="presOf" srcId="{275520A0-C6C4-4EBD-A42D-9E618446E0E4}" destId="{2AF28386-FD5E-4783-983E-7DE0DCCA32E6}" srcOrd="1" destOrd="0" presId="urn:microsoft.com/office/officeart/2005/8/layout/list1"/>
    <dgm:cxn modelId="{E29D6770-714F-458F-8084-4AAC23562CDE}" type="presOf" srcId="{B7590A0B-B198-467A-932E-A7D7A8FB0D9D}" destId="{F698EEFB-EE08-4109-B327-1EC3959654AE}" srcOrd="0" destOrd="0" presId="urn:microsoft.com/office/officeart/2005/8/layout/list1"/>
    <dgm:cxn modelId="{B6F5C675-07CC-4F10-95CD-9F4638BF3F1D}" srcId="{D893BAC0-6F4D-48E8-8A3F-481B1CB8ED91}" destId="{8584A2CA-DB0E-42B1-9FB8-80DD889CEC50}" srcOrd="2" destOrd="0" parTransId="{02BA0214-A1F9-48CF-A997-14B695E15BFE}" sibTransId="{F432AC66-3A06-4140-84C4-2CFDECA0DBF9}"/>
    <dgm:cxn modelId="{A5BB15BD-7163-425D-A10F-95697B1FB585}" srcId="{D893BAC0-6F4D-48E8-8A3F-481B1CB8ED91}" destId="{275520A0-C6C4-4EBD-A42D-9E618446E0E4}" srcOrd="7" destOrd="0" parTransId="{2DFB127F-6D78-4967-904B-760C9F2D44D4}" sibTransId="{849221BC-B981-4949-9D7B-C5023641ACC9}"/>
    <dgm:cxn modelId="{2673C276-2151-4180-8DF1-E9C640A105E2}" type="presOf" srcId="{9DC804F5-EF1D-46DC-8B4E-D8EE129DE476}" destId="{ABE10545-8335-4DF3-8564-B2921585DDA3}" srcOrd="0" destOrd="0" presId="urn:microsoft.com/office/officeart/2005/8/layout/list1"/>
    <dgm:cxn modelId="{9B09040C-E790-4E50-AA79-15C9F9A6028E}" srcId="{D893BAC0-6F4D-48E8-8A3F-481B1CB8ED91}" destId="{D571974F-D06D-43AE-91E0-8E6975BF1B6F}" srcOrd="3" destOrd="0" parTransId="{D7DA56FB-14B4-4908-A5C2-1093B48F11AB}" sibTransId="{EB2F602C-27A4-495E-958A-1BD4F36E8937}"/>
    <dgm:cxn modelId="{75C29857-AAB1-4385-B8D0-B49635A71055}" type="presOf" srcId="{275520A0-C6C4-4EBD-A42D-9E618446E0E4}" destId="{5CBA4A35-6CAD-4780-B727-DA1361C89122}" srcOrd="0" destOrd="0" presId="urn:microsoft.com/office/officeart/2005/8/layout/list1"/>
    <dgm:cxn modelId="{8CBE64BC-0701-4BC7-BD6B-DE9610DC1C72}" type="presOf" srcId="{D571974F-D06D-43AE-91E0-8E6975BF1B6F}" destId="{54C350E4-4CC3-47B4-B224-D45A229BF7D6}" srcOrd="1" destOrd="0" presId="urn:microsoft.com/office/officeart/2005/8/layout/list1"/>
    <dgm:cxn modelId="{A9D2EED5-8A95-40CC-9ADF-71DE0A506768}" type="presOf" srcId="{041F3087-CA6D-4A68-9530-D9BF5A58B322}" destId="{EF039065-DE5B-4924-BF4B-0F811BDA90CD}" srcOrd="0" destOrd="0" presId="urn:microsoft.com/office/officeart/2005/8/layout/list1"/>
    <dgm:cxn modelId="{A16D32E8-1C70-49A7-9C6E-0A1C129D2DF9}" type="presOf" srcId="{88D037F9-A315-4239-9F0C-7BF8B4E0518B}" destId="{FFD573B0-97CE-4EF2-A71A-9DD72667A283}" srcOrd="1" destOrd="0" presId="urn:microsoft.com/office/officeart/2005/8/layout/list1"/>
    <dgm:cxn modelId="{173403DF-B29F-4303-9A41-50BCDEB98007}" type="presOf" srcId="{02FE44B6-4BFC-4B6A-BF1E-69F83B6E0D5F}" destId="{E67CB542-ACDE-4137-AE8E-558A38B27445}" srcOrd="1" destOrd="0" presId="urn:microsoft.com/office/officeart/2005/8/layout/list1"/>
    <dgm:cxn modelId="{7D7E1777-D5D4-41CA-9EE5-395AD426F019}" type="presParOf" srcId="{95A44BB0-3ED7-460E-B185-FC96345290A8}" destId="{01E9287D-6902-4188-A12C-457783013B06}" srcOrd="0" destOrd="0" presId="urn:microsoft.com/office/officeart/2005/8/layout/list1"/>
    <dgm:cxn modelId="{69839729-300D-432B-90CD-08F5C94C4448}" type="presParOf" srcId="{01E9287D-6902-4188-A12C-457783013B06}" destId="{333B9155-D3BC-4D1A-9807-449B6AC258D9}" srcOrd="0" destOrd="0" presId="urn:microsoft.com/office/officeart/2005/8/layout/list1"/>
    <dgm:cxn modelId="{B2CFAE4B-05A8-4A66-8DE3-8A52BE1B19C5}" type="presParOf" srcId="{01E9287D-6902-4188-A12C-457783013B06}" destId="{FFD573B0-97CE-4EF2-A71A-9DD72667A283}" srcOrd="1" destOrd="0" presId="urn:microsoft.com/office/officeart/2005/8/layout/list1"/>
    <dgm:cxn modelId="{3CA893D0-F914-4F9F-83AD-4121AE35EBF5}" type="presParOf" srcId="{95A44BB0-3ED7-460E-B185-FC96345290A8}" destId="{345D2703-5D18-4BED-AB6D-9EADCB740326}" srcOrd="1" destOrd="0" presId="urn:microsoft.com/office/officeart/2005/8/layout/list1"/>
    <dgm:cxn modelId="{1C75889C-3401-41B7-85EC-842A599B0B7E}" type="presParOf" srcId="{95A44BB0-3ED7-460E-B185-FC96345290A8}" destId="{B24DD1F6-4672-4087-AD10-0AD4EB8287D9}" srcOrd="2" destOrd="0" presId="urn:microsoft.com/office/officeart/2005/8/layout/list1"/>
    <dgm:cxn modelId="{25002FA5-CA44-4CEF-8814-4AF9DC6877BD}" type="presParOf" srcId="{95A44BB0-3ED7-460E-B185-FC96345290A8}" destId="{53B4DC04-8AD8-40B6-A04D-D448FF02998F}" srcOrd="3" destOrd="0" presId="urn:microsoft.com/office/officeart/2005/8/layout/list1"/>
    <dgm:cxn modelId="{7FACDA56-7894-40BD-B3D8-538B6057320C}" type="presParOf" srcId="{95A44BB0-3ED7-460E-B185-FC96345290A8}" destId="{B138375A-7AC7-4971-8684-DFF60B1131B5}" srcOrd="4" destOrd="0" presId="urn:microsoft.com/office/officeart/2005/8/layout/list1"/>
    <dgm:cxn modelId="{A2880406-2480-4C95-B81A-29E1860355F8}" type="presParOf" srcId="{B138375A-7AC7-4971-8684-DFF60B1131B5}" destId="{F9EDC6D7-AAFB-43DA-9A32-FDDBAC2EA70F}" srcOrd="0" destOrd="0" presId="urn:microsoft.com/office/officeart/2005/8/layout/list1"/>
    <dgm:cxn modelId="{45FF28F8-1BCD-4901-BF80-096AF612CDBC}" type="presParOf" srcId="{B138375A-7AC7-4971-8684-DFF60B1131B5}" destId="{E67CB542-ACDE-4137-AE8E-558A38B27445}" srcOrd="1" destOrd="0" presId="urn:microsoft.com/office/officeart/2005/8/layout/list1"/>
    <dgm:cxn modelId="{34065F00-5D0A-4264-AD51-A07C98577306}" type="presParOf" srcId="{95A44BB0-3ED7-460E-B185-FC96345290A8}" destId="{ED101A93-4B16-4EB5-8010-0BE861DA7714}" srcOrd="5" destOrd="0" presId="urn:microsoft.com/office/officeart/2005/8/layout/list1"/>
    <dgm:cxn modelId="{4F1F0DA8-CD8E-4DEE-AE41-75F615A005F6}" type="presParOf" srcId="{95A44BB0-3ED7-460E-B185-FC96345290A8}" destId="{E5CBA964-AB60-44E8-A9DB-91E8238C5F95}" srcOrd="6" destOrd="0" presId="urn:microsoft.com/office/officeart/2005/8/layout/list1"/>
    <dgm:cxn modelId="{278496CC-FE97-4B0F-BFEE-42FCDAEB987C}" type="presParOf" srcId="{95A44BB0-3ED7-460E-B185-FC96345290A8}" destId="{A60D6B3E-8757-470E-8027-170BF88F2456}" srcOrd="7" destOrd="0" presId="urn:microsoft.com/office/officeart/2005/8/layout/list1"/>
    <dgm:cxn modelId="{AE7C569C-C413-461C-AC62-F11D4B780DEC}" type="presParOf" srcId="{95A44BB0-3ED7-460E-B185-FC96345290A8}" destId="{E5575613-5B41-4A1D-A936-09EFA30D0C5D}" srcOrd="8" destOrd="0" presId="urn:microsoft.com/office/officeart/2005/8/layout/list1"/>
    <dgm:cxn modelId="{0C3B4A60-374C-4FE1-8B45-1835B2BD761E}" type="presParOf" srcId="{E5575613-5B41-4A1D-A936-09EFA30D0C5D}" destId="{5BF916FA-4B8E-4B98-88D4-6D415FB2E84F}" srcOrd="0" destOrd="0" presId="urn:microsoft.com/office/officeart/2005/8/layout/list1"/>
    <dgm:cxn modelId="{D2824A67-D7EE-40A2-83C8-8D03567D6953}" type="presParOf" srcId="{E5575613-5B41-4A1D-A936-09EFA30D0C5D}" destId="{4065326D-BBE7-4BE4-9041-34E66C3A8999}" srcOrd="1" destOrd="0" presId="urn:microsoft.com/office/officeart/2005/8/layout/list1"/>
    <dgm:cxn modelId="{E5A88C95-C2A3-44A4-8B7F-E00BCBA10245}" type="presParOf" srcId="{95A44BB0-3ED7-460E-B185-FC96345290A8}" destId="{85876E36-5899-40B4-9FF1-AEB077CE15F4}" srcOrd="9" destOrd="0" presId="urn:microsoft.com/office/officeart/2005/8/layout/list1"/>
    <dgm:cxn modelId="{6E986C2E-67D2-4A1B-9A09-553D22046319}" type="presParOf" srcId="{95A44BB0-3ED7-460E-B185-FC96345290A8}" destId="{C00DFB9D-DCD3-4489-A2C1-8E3A31AC8877}" srcOrd="10" destOrd="0" presId="urn:microsoft.com/office/officeart/2005/8/layout/list1"/>
    <dgm:cxn modelId="{D8F47160-23C9-44EC-82F1-69438C191FF4}" type="presParOf" srcId="{95A44BB0-3ED7-460E-B185-FC96345290A8}" destId="{A4C92956-A98A-4E89-9779-D9963D92355D}" srcOrd="11" destOrd="0" presId="urn:microsoft.com/office/officeart/2005/8/layout/list1"/>
    <dgm:cxn modelId="{7956754A-3B69-440A-96FD-2218C9314D95}" type="presParOf" srcId="{95A44BB0-3ED7-460E-B185-FC96345290A8}" destId="{B6176694-B78B-4B00-A747-407F4CA0BEEC}" srcOrd="12" destOrd="0" presId="urn:microsoft.com/office/officeart/2005/8/layout/list1"/>
    <dgm:cxn modelId="{1C1CE643-D083-497F-B302-78F1BDD534F1}" type="presParOf" srcId="{B6176694-B78B-4B00-A747-407F4CA0BEEC}" destId="{0FDDCAB9-6963-4E3B-8C9A-89A4BF0000DC}" srcOrd="0" destOrd="0" presId="urn:microsoft.com/office/officeart/2005/8/layout/list1"/>
    <dgm:cxn modelId="{99F4432C-DA14-4622-97C6-2307F0DB6AA8}" type="presParOf" srcId="{B6176694-B78B-4B00-A747-407F4CA0BEEC}" destId="{54C350E4-4CC3-47B4-B224-D45A229BF7D6}" srcOrd="1" destOrd="0" presId="urn:microsoft.com/office/officeart/2005/8/layout/list1"/>
    <dgm:cxn modelId="{8AE0A0C7-13FB-4B35-BED9-65BD49D00B85}" type="presParOf" srcId="{95A44BB0-3ED7-460E-B185-FC96345290A8}" destId="{35ADA838-D13C-4D1C-A3DB-20956732590F}" srcOrd="13" destOrd="0" presId="urn:microsoft.com/office/officeart/2005/8/layout/list1"/>
    <dgm:cxn modelId="{54F40DC3-C4D7-427A-B4C0-D6724278EEA6}" type="presParOf" srcId="{95A44BB0-3ED7-460E-B185-FC96345290A8}" destId="{20B8ACF3-EB3A-4A69-813B-807DFA329C90}" srcOrd="14" destOrd="0" presId="urn:microsoft.com/office/officeart/2005/8/layout/list1"/>
    <dgm:cxn modelId="{ECC43177-70C9-4C65-95F4-B89F7872F538}" type="presParOf" srcId="{95A44BB0-3ED7-460E-B185-FC96345290A8}" destId="{841F838D-19AF-4A21-A2DC-DE73195A56F1}" srcOrd="15" destOrd="0" presId="urn:microsoft.com/office/officeart/2005/8/layout/list1"/>
    <dgm:cxn modelId="{962A17DF-E598-41F9-8A04-9041DA5BF1BA}" type="presParOf" srcId="{95A44BB0-3ED7-460E-B185-FC96345290A8}" destId="{1481F485-B21E-4529-988D-E67267283B78}" srcOrd="16" destOrd="0" presId="urn:microsoft.com/office/officeart/2005/8/layout/list1"/>
    <dgm:cxn modelId="{315A1C65-C701-41EB-B208-45B571DB5837}" type="presParOf" srcId="{1481F485-B21E-4529-988D-E67267283B78}" destId="{C872D4BD-0343-4588-9E09-F01A01562359}" srcOrd="0" destOrd="0" presId="urn:microsoft.com/office/officeart/2005/8/layout/list1"/>
    <dgm:cxn modelId="{F43D3A69-07DE-4901-BCE7-8A3B21B89BB4}" type="presParOf" srcId="{1481F485-B21E-4529-988D-E67267283B78}" destId="{AAC30F33-68A5-48E2-8CA1-276B74A04577}" srcOrd="1" destOrd="0" presId="urn:microsoft.com/office/officeart/2005/8/layout/list1"/>
    <dgm:cxn modelId="{E933CFD0-1A76-4CCB-B908-759D0919CF56}" type="presParOf" srcId="{95A44BB0-3ED7-460E-B185-FC96345290A8}" destId="{5F71FAA3-8775-41AB-B9B9-E0EBF4E8FC7C}" srcOrd="17" destOrd="0" presId="urn:microsoft.com/office/officeart/2005/8/layout/list1"/>
    <dgm:cxn modelId="{0BA6B74D-D75F-44EA-93CD-BCB24B721C6E}" type="presParOf" srcId="{95A44BB0-3ED7-460E-B185-FC96345290A8}" destId="{5BA2CCDC-FC20-4002-8633-1DB795F642F3}" srcOrd="18" destOrd="0" presId="urn:microsoft.com/office/officeart/2005/8/layout/list1"/>
    <dgm:cxn modelId="{195B6894-925C-42F7-A566-3B7F370887E8}" type="presParOf" srcId="{95A44BB0-3ED7-460E-B185-FC96345290A8}" destId="{E01C3A74-F257-4B0D-BAE3-E303B8FA099A}" srcOrd="19" destOrd="0" presId="urn:microsoft.com/office/officeart/2005/8/layout/list1"/>
    <dgm:cxn modelId="{8974E0BB-40A7-49DF-88D7-B4DF9A26D1C7}" type="presParOf" srcId="{95A44BB0-3ED7-460E-B185-FC96345290A8}" destId="{8F21A951-082F-4AE7-BB44-39F1C602613D}" srcOrd="20" destOrd="0" presId="urn:microsoft.com/office/officeart/2005/8/layout/list1"/>
    <dgm:cxn modelId="{8F0AC556-4D06-403C-B087-C9D71FD02F82}" type="presParOf" srcId="{8F21A951-082F-4AE7-BB44-39F1C602613D}" destId="{889E5CA3-BEB9-4A7D-8B16-37C513019388}" srcOrd="0" destOrd="0" presId="urn:microsoft.com/office/officeart/2005/8/layout/list1"/>
    <dgm:cxn modelId="{1A02AB46-886D-4846-909D-6BC1C45FB479}" type="presParOf" srcId="{8F21A951-082F-4AE7-BB44-39F1C602613D}" destId="{69AADC83-6142-4797-94A2-4C7424A91E50}" srcOrd="1" destOrd="0" presId="urn:microsoft.com/office/officeart/2005/8/layout/list1"/>
    <dgm:cxn modelId="{3DB9A8E6-C8F5-4685-8410-EF2CCB32E23A}" type="presParOf" srcId="{95A44BB0-3ED7-460E-B185-FC96345290A8}" destId="{A83B95FB-2460-4482-A173-FFD4217A08AE}" srcOrd="21" destOrd="0" presId="urn:microsoft.com/office/officeart/2005/8/layout/list1"/>
    <dgm:cxn modelId="{9B42727F-660F-4A27-9473-24CBB058F045}" type="presParOf" srcId="{95A44BB0-3ED7-460E-B185-FC96345290A8}" destId="{A2753092-9FA5-4144-B321-15DB867A5A76}" srcOrd="22" destOrd="0" presId="urn:microsoft.com/office/officeart/2005/8/layout/list1"/>
    <dgm:cxn modelId="{E4ED353F-34C7-4558-9401-630FA4334A8D}" type="presParOf" srcId="{95A44BB0-3ED7-460E-B185-FC96345290A8}" destId="{7D3591D3-89DA-4502-A0A1-9A7966B2B086}" srcOrd="23" destOrd="0" presId="urn:microsoft.com/office/officeart/2005/8/layout/list1"/>
    <dgm:cxn modelId="{DD028572-DBD2-48F4-AAA1-370BCF29DFE8}" type="presParOf" srcId="{95A44BB0-3ED7-460E-B185-FC96345290A8}" destId="{8C679FA6-6E9B-40A3-9119-A4825EDFE041}" srcOrd="24" destOrd="0" presId="urn:microsoft.com/office/officeart/2005/8/layout/list1"/>
    <dgm:cxn modelId="{4A6DF5D5-9F54-487F-A9BC-94C2B1F9D3C2}" type="presParOf" srcId="{8C679FA6-6E9B-40A3-9119-A4825EDFE041}" destId="{EF039065-DE5B-4924-BF4B-0F811BDA90CD}" srcOrd="0" destOrd="0" presId="urn:microsoft.com/office/officeart/2005/8/layout/list1"/>
    <dgm:cxn modelId="{BED888D2-82D8-4F47-965B-8CC3F96F5146}" type="presParOf" srcId="{8C679FA6-6E9B-40A3-9119-A4825EDFE041}" destId="{5ADDD9C6-789D-4638-9F9F-A21BF8D0119E}" srcOrd="1" destOrd="0" presId="urn:microsoft.com/office/officeart/2005/8/layout/list1"/>
    <dgm:cxn modelId="{0848B71E-2A69-46F7-A934-58D768DCD250}" type="presParOf" srcId="{95A44BB0-3ED7-460E-B185-FC96345290A8}" destId="{9EC51B82-4979-4670-96A3-524CBCA7BB99}" srcOrd="25" destOrd="0" presId="urn:microsoft.com/office/officeart/2005/8/layout/list1"/>
    <dgm:cxn modelId="{B24212C8-D39F-498F-B604-93A444640A4F}" type="presParOf" srcId="{95A44BB0-3ED7-460E-B185-FC96345290A8}" destId="{D507D55E-9D26-42BC-A0DB-3C01C7E711FD}" srcOrd="26" destOrd="0" presId="urn:microsoft.com/office/officeart/2005/8/layout/list1"/>
    <dgm:cxn modelId="{33A89E0B-FE50-4B40-BD39-93514F0A8767}" type="presParOf" srcId="{95A44BB0-3ED7-460E-B185-FC96345290A8}" destId="{658830EC-81B8-4A30-95F4-FDFF03B92FF5}" srcOrd="27" destOrd="0" presId="urn:microsoft.com/office/officeart/2005/8/layout/list1"/>
    <dgm:cxn modelId="{B6600B14-F1F3-4B66-9D0C-F1E7E823CA02}" type="presParOf" srcId="{95A44BB0-3ED7-460E-B185-FC96345290A8}" destId="{53E46F57-B1A7-4CCF-A685-3966CF2DA1F3}" srcOrd="28" destOrd="0" presId="urn:microsoft.com/office/officeart/2005/8/layout/list1"/>
    <dgm:cxn modelId="{4185522A-98F3-48E1-A950-A321805E107E}" type="presParOf" srcId="{53E46F57-B1A7-4CCF-A685-3966CF2DA1F3}" destId="{5CBA4A35-6CAD-4780-B727-DA1361C89122}" srcOrd="0" destOrd="0" presId="urn:microsoft.com/office/officeart/2005/8/layout/list1"/>
    <dgm:cxn modelId="{E9A30E2D-DC55-4FAD-BB0A-B0ED2DC4972F}" type="presParOf" srcId="{53E46F57-B1A7-4CCF-A685-3966CF2DA1F3}" destId="{2AF28386-FD5E-4783-983E-7DE0DCCA32E6}" srcOrd="1" destOrd="0" presId="urn:microsoft.com/office/officeart/2005/8/layout/list1"/>
    <dgm:cxn modelId="{23AA519E-E68B-4BB5-B7F7-3B585616E0F0}" type="presParOf" srcId="{95A44BB0-3ED7-460E-B185-FC96345290A8}" destId="{19A401B9-15D1-43BA-9F16-36E30A734495}" srcOrd="29" destOrd="0" presId="urn:microsoft.com/office/officeart/2005/8/layout/list1"/>
    <dgm:cxn modelId="{1BFCFE30-E4FE-4CFE-BFC6-634BFF0E9FC0}" type="presParOf" srcId="{95A44BB0-3ED7-460E-B185-FC96345290A8}" destId="{C4443CD1-EEA5-4D2C-88B1-1071F1C9BA62}" srcOrd="30" destOrd="0" presId="urn:microsoft.com/office/officeart/2005/8/layout/list1"/>
    <dgm:cxn modelId="{00B173CD-C05F-4D7B-8D4E-BD5A63CD21BC}" type="presParOf" srcId="{95A44BB0-3ED7-460E-B185-FC96345290A8}" destId="{EF84AAC6-3CA3-440A-98F7-85A1B650AD15}" srcOrd="31" destOrd="0" presId="urn:microsoft.com/office/officeart/2005/8/layout/list1"/>
    <dgm:cxn modelId="{56CB3B15-339D-402B-A019-18CD8F5672AE}" type="presParOf" srcId="{95A44BB0-3ED7-460E-B185-FC96345290A8}" destId="{3CCE9567-27CE-43B8-9159-7D12F2DD42D8}" srcOrd="32" destOrd="0" presId="urn:microsoft.com/office/officeart/2005/8/layout/list1"/>
    <dgm:cxn modelId="{A117B66C-0DF0-4F85-81C8-7EFA1B6640E2}" type="presParOf" srcId="{3CCE9567-27CE-43B8-9159-7D12F2DD42D8}" destId="{F698EEFB-EE08-4109-B327-1EC3959654AE}" srcOrd="0" destOrd="0" presId="urn:microsoft.com/office/officeart/2005/8/layout/list1"/>
    <dgm:cxn modelId="{C0ADDF4D-DA66-4384-817F-9F23A57528BF}" type="presParOf" srcId="{3CCE9567-27CE-43B8-9159-7D12F2DD42D8}" destId="{FF6535CE-88C6-4354-9624-05C83FF67380}" srcOrd="1" destOrd="0" presId="urn:microsoft.com/office/officeart/2005/8/layout/list1"/>
    <dgm:cxn modelId="{190157FA-32FC-4342-95DB-7D2D2724EA23}" type="presParOf" srcId="{95A44BB0-3ED7-460E-B185-FC96345290A8}" destId="{4BD94EE0-85C4-48DC-92D0-F596CC0ADFF2}" srcOrd="33" destOrd="0" presId="urn:microsoft.com/office/officeart/2005/8/layout/list1"/>
    <dgm:cxn modelId="{6CFE802C-1948-41C3-982C-8FAF07F07EE9}" type="presParOf" srcId="{95A44BB0-3ED7-460E-B185-FC96345290A8}" destId="{606995DD-2BB9-4D4C-98BA-3E8F08AA2D3C}" srcOrd="34" destOrd="0" presId="urn:microsoft.com/office/officeart/2005/8/layout/list1"/>
    <dgm:cxn modelId="{1CA7DFE6-7353-414A-ADC2-98D05915E8A8}" type="presParOf" srcId="{95A44BB0-3ED7-460E-B185-FC96345290A8}" destId="{23568B6B-462A-4AED-9EC9-58AF3CA512BC}" srcOrd="35" destOrd="0" presId="urn:microsoft.com/office/officeart/2005/8/layout/list1"/>
    <dgm:cxn modelId="{ABF6E067-70FD-4449-AD71-D4921C067D55}" type="presParOf" srcId="{95A44BB0-3ED7-460E-B185-FC96345290A8}" destId="{24848D30-B2DF-4CD4-AFED-F4EA41C8BB7E}" srcOrd="36" destOrd="0" presId="urn:microsoft.com/office/officeart/2005/8/layout/list1"/>
    <dgm:cxn modelId="{701DA6C1-1409-4F45-B791-2EAF78787824}" type="presParOf" srcId="{24848D30-B2DF-4CD4-AFED-F4EA41C8BB7E}" destId="{ABE10545-8335-4DF3-8564-B2921585DDA3}" srcOrd="0" destOrd="0" presId="urn:microsoft.com/office/officeart/2005/8/layout/list1"/>
    <dgm:cxn modelId="{EA5E9C54-F2EB-474D-8D3C-20C53DADF9DB}" type="presParOf" srcId="{24848D30-B2DF-4CD4-AFED-F4EA41C8BB7E}" destId="{6AAC8A78-88B2-44D5-AB62-23C29A70D87B}" srcOrd="1" destOrd="0" presId="urn:microsoft.com/office/officeart/2005/8/layout/list1"/>
    <dgm:cxn modelId="{9E9165BB-98E0-48A9-9889-701E33284D5B}" type="presParOf" srcId="{95A44BB0-3ED7-460E-B185-FC96345290A8}" destId="{3CFBBE79-E1C1-4B6F-8069-40D1BA132E4C}" srcOrd="37" destOrd="0" presId="urn:microsoft.com/office/officeart/2005/8/layout/list1"/>
    <dgm:cxn modelId="{8FE81186-776D-477A-B017-A21D559AF6EC}" type="presParOf" srcId="{95A44BB0-3ED7-460E-B185-FC96345290A8}" destId="{69FE6F48-DC7E-456C-8A99-0F080FEAB1CD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F58CC6-F420-4404-B1B8-E896AC7B3246}" type="doc">
      <dgm:prSet loTypeId="urn:microsoft.com/office/officeart/2005/8/layout/cycle4" loCatId="cycle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1AB1A599-58C4-4471-9646-04AA9DAE855B}">
      <dgm:prSet phldrT="[Texto]" custT="1"/>
      <dgm:spPr>
        <a:xfrm>
          <a:off x="1323974" y="182422"/>
          <a:ext cx="1388669" cy="1385773"/>
        </a:xfrm>
        <a:blipFill rotWithShape="0">
          <a:blip xmlns:r="http://schemas.openxmlformats.org/officeDocument/2006/relationships" r:embed="rId1">
            <a:duotone>
              <a:srgbClr val="002060">
                <a:hueOff val="0"/>
                <a:satOff val="0"/>
                <a:lumOff val="0"/>
                <a:alphaOff val="0"/>
                <a:shade val="88000"/>
                <a:lumMod val="88000"/>
              </a:srgbClr>
              <a:srgbClr val="002060">
                <a:hueOff val="0"/>
                <a:satOff val="0"/>
                <a:lumOff val="0"/>
                <a:alphaOff val="0"/>
              </a:srgb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s-ES" sz="1600" b="0" dirty="0">
              <a:ln>
                <a:solidFill>
                  <a:srgbClr val="B80E0F"/>
                </a:solidFill>
              </a:ln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Perspectiva Financiera</a:t>
          </a:r>
        </a:p>
      </dgm:t>
    </dgm:pt>
    <dgm:pt modelId="{98F5781B-9F66-45F3-9442-47DDD7C18C5D}" type="parTrans" cxnId="{E3EDF266-DF34-4DD2-90CA-4D4AC00876C1}">
      <dgm:prSet/>
      <dgm:spPr/>
      <dgm:t>
        <a:bodyPr/>
        <a:lstStyle/>
        <a:p>
          <a:endParaRPr lang="es-ES"/>
        </a:p>
      </dgm:t>
    </dgm:pt>
    <dgm:pt modelId="{7A79E234-0128-4505-AFB8-AF3221946EE6}" type="sibTrans" cxnId="{E3EDF266-DF34-4DD2-90CA-4D4AC00876C1}">
      <dgm:prSet/>
      <dgm:spPr/>
      <dgm:t>
        <a:bodyPr/>
        <a:lstStyle/>
        <a:p>
          <a:endParaRPr lang="es-ES"/>
        </a:p>
      </dgm:t>
    </dgm:pt>
    <dgm:pt modelId="{2ECC7F82-7FE7-4D0E-83A5-0540BBB7ADDC}">
      <dgm:prSet phldrT="[Texto]" custT="1"/>
      <dgm:spPr>
        <a:xfrm>
          <a:off x="584759" y="2176272"/>
          <a:ext cx="1893718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es-ES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Mejoramiento </a:t>
          </a:r>
          <a:r>
            <a:rPr lang="es-E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progresivo de la calidad</a:t>
          </a:r>
        </a:p>
      </dgm:t>
    </dgm:pt>
    <dgm:pt modelId="{E8C68D2B-9DAC-4B12-809E-24F77ACAA2C3}" type="parTrans" cxnId="{21793BCD-7F26-4D70-A8D1-F3645105248F}">
      <dgm:prSet/>
      <dgm:spPr/>
      <dgm:t>
        <a:bodyPr/>
        <a:lstStyle/>
        <a:p>
          <a:endParaRPr lang="es-ES"/>
        </a:p>
      </dgm:t>
    </dgm:pt>
    <dgm:pt modelId="{C839C553-653D-45DE-AAF0-183FCFAFB557}" type="sibTrans" cxnId="{21793BCD-7F26-4D70-A8D1-F3645105248F}">
      <dgm:prSet/>
      <dgm:spPr/>
      <dgm:t>
        <a:bodyPr/>
        <a:lstStyle/>
        <a:p>
          <a:endParaRPr lang="es-ES"/>
        </a:p>
      </dgm:t>
    </dgm:pt>
    <dgm:pt modelId="{7C8A4F1B-1F2A-499E-B1D6-F969FAD8422A}">
      <dgm:prSet phldrT="[Texto]"/>
      <dgm:spPr>
        <a:xfrm rot="5400000">
          <a:off x="2775204" y="182422"/>
          <a:ext cx="1385773" cy="1385773"/>
        </a:xfrm>
        <a:blipFill rotWithShape="0">
          <a:blip xmlns:r="http://schemas.openxmlformats.org/officeDocument/2006/relationships" r:embed="rId1">
            <a:duotone>
              <a:srgbClr val="002060">
                <a:hueOff val="0"/>
                <a:satOff val="0"/>
                <a:lumOff val="0"/>
                <a:alphaOff val="0"/>
                <a:shade val="88000"/>
                <a:lumMod val="88000"/>
              </a:srgbClr>
              <a:srgbClr val="002060">
                <a:hueOff val="0"/>
                <a:satOff val="0"/>
                <a:lumOff val="0"/>
                <a:alphaOff val="0"/>
              </a:srgb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s-ES" dirty="0">
              <a:ln>
                <a:solidFill>
                  <a:srgbClr val="B80E0F"/>
                </a:solidFill>
              </a:ln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Perspectiva del Cliente</a:t>
          </a:r>
        </a:p>
      </dgm:t>
    </dgm:pt>
    <dgm:pt modelId="{A679C3A5-1E59-49F7-8BBB-C8E1D640EC96}" type="parTrans" cxnId="{C294873F-29B1-48EC-925B-254E5B77A846}">
      <dgm:prSet/>
      <dgm:spPr/>
      <dgm:t>
        <a:bodyPr/>
        <a:lstStyle/>
        <a:p>
          <a:endParaRPr lang="es-ES"/>
        </a:p>
      </dgm:t>
    </dgm:pt>
    <dgm:pt modelId="{F17EE8AC-CF1D-42DE-AD83-A391C3659CC6}" type="sibTrans" cxnId="{C294873F-29B1-48EC-925B-254E5B77A846}">
      <dgm:prSet/>
      <dgm:spPr/>
      <dgm:t>
        <a:bodyPr/>
        <a:lstStyle/>
        <a:p>
          <a:endParaRPr lang="es-ES"/>
        </a:p>
      </dgm:t>
    </dgm:pt>
    <dgm:pt modelId="{11B5B849-E932-49F3-B261-E7A308D67998}">
      <dgm:prSet phldrT="[Texto]"/>
      <dgm:spPr>
        <a:xfrm rot="10800000">
          <a:off x="2775204" y="1632204"/>
          <a:ext cx="1385773" cy="1385773"/>
        </a:xfrm>
        <a:blipFill rotWithShape="0">
          <a:blip xmlns:r="http://schemas.openxmlformats.org/officeDocument/2006/relationships" r:embed="rId1">
            <a:duotone>
              <a:srgbClr val="002060">
                <a:hueOff val="0"/>
                <a:satOff val="0"/>
                <a:lumOff val="0"/>
                <a:alphaOff val="0"/>
                <a:shade val="88000"/>
                <a:lumMod val="88000"/>
              </a:srgbClr>
              <a:srgbClr val="002060">
                <a:hueOff val="0"/>
                <a:satOff val="0"/>
                <a:lumOff val="0"/>
                <a:alphaOff val="0"/>
              </a:srgb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s-ES">
              <a:ln>
                <a:solidFill>
                  <a:srgbClr val="B80E0F"/>
                </a:solidFill>
              </a:ln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Perspectiva de Aprendizaje y Crecimiento</a:t>
          </a:r>
        </a:p>
      </dgm:t>
    </dgm:pt>
    <dgm:pt modelId="{EDE9B288-607E-4F81-8E45-BBC764361963}" type="parTrans" cxnId="{2573FE9D-FAD1-4A15-863C-0FB9E8F7964F}">
      <dgm:prSet/>
      <dgm:spPr/>
      <dgm:t>
        <a:bodyPr/>
        <a:lstStyle/>
        <a:p>
          <a:endParaRPr lang="es-ES"/>
        </a:p>
      </dgm:t>
    </dgm:pt>
    <dgm:pt modelId="{646953B0-DE30-4C23-9462-733E00F4BBF3}" type="sibTrans" cxnId="{2573FE9D-FAD1-4A15-863C-0FB9E8F7964F}">
      <dgm:prSet/>
      <dgm:spPr/>
      <dgm:t>
        <a:bodyPr/>
        <a:lstStyle/>
        <a:p>
          <a:endParaRPr lang="es-ES"/>
        </a:p>
      </dgm:t>
    </dgm:pt>
    <dgm:pt modelId="{03D8C63F-C022-48AA-A63D-2C62F014A59C}">
      <dgm:prSet phldrT="[Texto]"/>
      <dgm:spPr>
        <a:xfrm rot="16200000">
          <a:off x="1325422" y="1632204"/>
          <a:ext cx="1385773" cy="1385773"/>
        </a:xfrm>
        <a:blipFill rotWithShape="0">
          <a:blip xmlns:r="http://schemas.openxmlformats.org/officeDocument/2006/relationships" r:embed="rId1">
            <a:duotone>
              <a:srgbClr val="002060">
                <a:hueOff val="0"/>
                <a:satOff val="0"/>
                <a:lumOff val="0"/>
                <a:alphaOff val="0"/>
                <a:shade val="88000"/>
                <a:lumMod val="88000"/>
              </a:srgbClr>
              <a:srgbClr val="002060">
                <a:hueOff val="0"/>
                <a:satOff val="0"/>
                <a:lumOff val="0"/>
                <a:alphaOff val="0"/>
              </a:srgb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s-ES">
              <a:ln>
                <a:solidFill>
                  <a:srgbClr val="B80E0F"/>
                </a:solidFill>
              </a:ln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Perspectiva de Procesos Internos</a:t>
          </a:r>
        </a:p>
      </dgm:t>
    </dgm:pt>
    <dgm:pt modelId="{BC6FD8EB-4C29-41E0-B3A2-0A1DDF958460}" type="parTrans" cxnId="{D000FD9C-0172-4D4D-925E-AAFF049157DB}">
      <dgm:prSet/>
      <dgm:spPr/>
      <dgm:t>
        <a:bodyPr/>
        <a:lstStyle/>
        <a:p>
          <a:endParaRPr lang="es-ES"/>
        </a:p>
      </dgm:t>
    </dgm:pt>
    <dgm:pt modelId="{E36E9F5A-67BB-4C4A-AA7D-EFB2FAB7729C}" type="sibTrans" cxnId="{D000FD9C-0172-4D4D-925E-AAFF049157DB}">
      <dgm:prSet/>
      <dgm:spPr/>
      <dgm:t>
        <a:bodyPr/>
        <a:lstStyle/>
        <a:p>
          <a:endParaRPr lang="es-ES"/>
        </a:p>
      </dgm:t>
    </dgm:pt>
    <dgm:pt modelId="{140D72F0-2711-4F09-B3E6-84104C574C76}">
      <dgm:prSet phldrT="[Texto]" custT="1"/>
      <dgm:spPr>
        <a:xfrm>
          <a:off x="741120" y="0"/>
          <a:ext cx="1580997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Hacer viable y sostenible </a:t>
          </a:r>
          <a:r>
            <a:rPr lang="es-E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a la Institución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 panose="020B0806030902050204"/>
            <a:ea typeface="+mn-ea"/>
            <a:cs typeface="+mn-cs"/>
          </a:endParaRPr>
        </a:p>
      </dgm:t>
    </dgm:pt>
    <dgm:pt modelId="{55C1D78F-C2A2-4F27-B44E-88BABBC19BAA}" type="parTrans" cxnId="{E57FCAEA-C3DF-430A-A311-E0AF5738CD78}">
      <dgm:prSet/>
      <dgm:spPr/>
      <dgm:t>
        <a:bodyPr/>
        <a:lstStyle/>
        <a:p>
          <a:endParaRPr lang="es-ES"/>
        </a:p>
      </dgm:t>
    </dgm:pt>
    <dgm:pt modelId="{A2FE36D9-0CB2-4DC7-877B-D293045731DA}" type="sibTrans" cxnId="{E57FCAEA-C3DF-430A-A311-E0AF5738CD78}">
      <dgm:prSet/>
      <dgm:spPr/>
      <dgm:t>
        <a:bodyPr/>
        <a:lstStyle/>
        <a:p>
          <a:endParaRPr lang="es-ES"/>
        </a:p>
      </dgm:t>
    </dgm:pt>
    <dgm:pt modelId="{A81F5BED-BC8E-410B-8CFD-AD598AFD6F42}">
      <dgm:prSet phldrT="[Texto]" custT="1"/>
      <dgm:spPr>
        <a:xfrm>
          <a:off x="3425415" y="0"/>
          <a:ext cx="1580997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s-E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Mejorar la satisfacción de los clientes y partes </a:t>
          </a:r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interesadas</a:t>
          </a:r>
          <a:endParaRPr lang="es-E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 panose="020B0806030902050204"/>
            <a:ea typeface="+mn-ea"/>
            <a:cs typeface="+mn-cs"/>
          </a:endParaRPr>
        </a:p>
      </dgm:t>
    </dgm:pt>
    <dgm:pt modelId="{372E4360-D5E4-4DDE-B6D3-FE25AA5658D5}" type="parTrans" cxnId="{9CBA13A9-9D51-4240-8EA4-3D2036E9FB66}">
      <dgm:prSet/>
      <dgm:spPr/>
      <dgm:t>
        <a:bodyPr/>
        <a:lstStyle/>
        <a:p>
          <a:endParaRPr lang="es-ES"/>
        </a:p>
      </dgm:t>
    </dgm:pt>
    <dgm:pt modelId="{4C1CB6E2-539F-4271-ADFE-7E25DF959872}" type="sibTrans" cxnId="{9CBA13A9-9D51-4240-8EA4-3D2036E9FB66}">
      <dgm:prSet/>
      <dgm:spPr/>
      <dgm:t>
        <a:bodyPr/>
        <a:lstStyle/>
        <a:p>
          <a:endParaRPr lang="es-ES"/>
        </a:p>
      </dgm:t>
    </dgm:pt>
    <dgm:pt modelId="{5E692F15-5A66-40EB-95B0-008CA7661807}">
      <dgm:prSet phldrT="[Texto]" custT="1"/>
      <dgm:spPr>
        <a:xfrm>
          <a:off x="3320642" y="2176272"/>
          <a:ext cx="1580997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es-E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Formar y desarrollar talento humano </a:t>
          </a:r>
        </a:p>
      </dgm:t>
    </dgm:pt>
    <dgm:pt modelId="{E81DAABA-A4B6-4F82-BA00-1DD4AD95761E}" type="parTrans" cxnId="{65EAC9BF-37C2-4665-B8E2-6319012A82B5}">
      <dgm:prSet/>
      <dgm:spPr/>
      <dgm:t>
        <a:bodyPr/>
        <a:lstStyle/>
        <a:p>
          <a:endParaRPr lang="es-ES"/>
        </a:p>
      </dgm:t>
    </dgm:pt>
    <dgm:pt modelId="{1457C614-79BC-44B4-AF72-69C06248D51A}" type="sibTrans" cxnId="{65EAC9BF-37C2-4665-B8E2-6319012A82B5}">
      <dgm:prSet/>
      <dgm:spPr/>
      <dgm:t>
        <a:bodyPr/>
        <a:lstStyle/>
        <a:p>
          <a:endParaRPr lang="es-ES"/>
        </a:p>
      </dgm:t>
    </dgm:pt>
    <dgm:pt modelId="{EFF5FA23-12A9-4B60-A963-F5496A920559}">
      <dgm:prSet phldrT="[Texto]" custT="1"/>
      <dgm:spPr>
        <a:xfrm>
          <a:off x="3320642" y="2176272"/>
          <a:ext cx="1580997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es-E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Disponer de los recursos y medios apropiados</a:t>
          </a:r>
        </a:p>
      </dgm:t>
    </dgm:pt>
    <dgm:pt modelId="{BDA98E23-56F2-427E-8874-A1E2BEBAF0AA}" type="parTrans" cxnId="{99B396A0-2606-4728-86B5-A09A74BFE6F0}">
      <dgm:prSet/>
      <dgm:spPr/>
      <dgm:t>
        <a:bodyPr/>
        <a:lstStyle/>
        <a:p>
          <a:endParaRPr lang="es-ES"/>
        </a:p>
      </dgm:t>
    </dgm:pt>
    <dgm:pt modelId="{1D546AFC-0CA0-4DAB-8819-B3457F32B874}" type="sibTrans" cxnId="{99B396A0-2606-4728-86B5-A09A74BFE6F0}">
      <dgm:prSet/>
      <dgm:spPr/>
      <dgm:t>
        <a:bodyPr/>
        <a:lstStyle/>
        <a:p>
          <a:endParaRPr lang="es-ES"/>
        </a:p>
      </dgm:t>
    </dgm:pt>
    <dgm:pt modelId="{8BB29812-CB97-498B-B80C-35E0FCB496B4}">
      <dgm:prSet phldrT="[Texto]" custT="1"/>
      <dgm:spPr>
        <a:xfrm>
          <a:off x="584759" y="2176272"/>
          <a:ext cx="1893718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es-E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Optimización de la </a:t>
          </a:r>
          <a:r>
            <a:rPr lang="es-ES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utilización </a:t>
          </a:r>
          <a:r>
            <a:rPr lang="es-E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de los servicios</a:t>
          </a:r>
        </a:p>
      </dgm:t>
    </dgm:pt>
    <dgm:pt modelId="{782F53D8-12D1-4593-9020-EF040BD08E12}" type="parTrans" cxnId="{9B7B91A3-31C1-4B5F-A2A1-FF3053DF0D40}">
      <dgm:prSet/>
      <dgm:spPr/>
      <dgm:t>
        <a:bodyPr/>
        <a:lstStyle/>
        <a:p>
          <a:endParaRPr lang="es-ES"/>
        </a:p>
      </dgm:t>
    </dgm:pt>
    <dgm:pt modelId="{7D02B22D-C0F0-4C7B-A9CF-06C00C907067}" type="sibTrans" cxnId="{9B7B91A3-31C1-4B5F-A2A1-FF3053DF0D40}">
      <dgm:prSet/>
      <dgm:spPr/>
      <dgm:t>
        <a:bodyPr/>
        <a:lstStyle/>
        <a:p>
          <a:endParaRPr lang="es-ES"/>
        </a:p>
      </dgm:t>
    </dgm:pt>
    <dgm:pt modelId="{1E9F7AB3-8777-45D7-8440-543FACB3286D}">
      <dgm:prSet phldrT="[Texto]" custT="1"/>
      <dgm:spPr>
        <a:xfrm>
          <a:off x="584759" y="2176272"/>
          <a:ext cx="1893718" cy="10241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es-E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Impact" panose="020B0806030902050204"/>
              <a:ea typeface="+mn-ea"/>
              <a:cs typeface="+mn-cs"/>
            </a:rPr>
            <a:t>Innovación de procesos</a:t>
          </a:r>
        </a:p>
      </dgm:t>
    </dgm:pt>
    <dgm:pt modelId="{C56E3708-4156-46E9-BB27-3CEF2C198A85}" type="parTrans" cxnId="{01A8E77B-414C-4D5E-962E-7A40780500E6}">
      <dgm:prSet/>
      <dgm:spPr/>
      <dgm:t>
        <a:bodyPr/>
        <a:lstStyle/>
        <a:p>
          <a:endParaRPr lang="es-ES"/>
        </a:p>
      </dgm:t>
    </dgm:pt>
    <dgm:pt modelId="{0D80F2CA-D130-4C82-AD22-F9DEBD6496DE}" type="sibTrans" cxnId="{01A8E77B-414C-4D5E-962E-7A40780500E6}">
      <dgm:prSet/>
      <dgm:spPr/>
      <dgm:t>
        <a:bodyPr/>
        <a:lstStyle/>
        <a:p>
          <a:endParaRPr lang="es-ES"/>
        </a:p>
      </dgm:t>
    </dgm:pt>
    <dgm:pt modelId="{B142606A-4F8A-493F-86EB-1CC5A3FE5B26}" type="pres">
      <dgm:prSet presAssocID="{96F58CC6-F420-4404-B1B8-E896AC7B32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0B76ED1-304F-4150-95CF-2A01B2EE730B}" type="pres">
      <dgm:prSet presAssocID="{96F58CC6-F420-4404-B1B8-E896AC7B3246}" presName="children" presStyleCnt="0"/>
      <dgm:spPr/>
    </dgm:pt>
    <dgm:pt modelId="{9313EF45-A8F8-43F8-A232-32B1790DF2AC}" type="pres">
      <dgm:prSet presAssocID="{96F58CC6-F420-4404-B1B8-E896AC7B3246}" presName="child1group" presStyleCnt="0"/>
      <dgm:spPr/>
    </dgm:pt>
    <dgm:pt modelId="{E4C71C0E-9BC1-4C44-9F5D-28FD94732A87}" type="pres">
      <dgm:prSet presAssocID="{96F58CC6-F420-4404-B1B8-E896AC7B3246}" presName="child1" presStyleLbl="bgAcc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B9D37D2E-8AA3-4B76-8E91-76BC69F1E05A}" type="pres">
      <dgm:prSet presAssocID="{96F58CC6-F420-4404-B1B8-E896AC7B32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07588C-74B4-46B0-827F-D51A90392045}" type="pres">
      <dgm:prSet presAssocID="{96F58CC6-F420-4404-B1B8-E896AC7B3246}" presName="child2group" presStyleCnt="0"/>
      <dgm:spPr/>
    </dgm:pt>
    <dgm:pt modelId="{A71C522A-E5D8-4CAF-8FA9-49611B5DC082}" type="pres">
      <dgm:prSet presAssocID="{96F58CC6-F420-4404-B1B8-E896AC7B3246}" presName="child2" presStyleLbl="bgAcc1" presStyleIdx="1" presStyleCnt="4" custLinFactNeighborX="1805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FA7BB6E6-6A77-42D0-B03F-C64C46110A1A}" type="pres">
      <dgm:prSet presAssocID="{96F58CC6-F420-4404-B1B8-E896AC7B32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6DF6A3-4541-42D8-8902-9BB6F41A80AD}" type="pres">
      <dgm:prSet presAssocID="{96F58CC6-F420-4404-B1B8-E896AC7B3246}" presName="child3group" presStyleCnt="0"/>
      <dgm:spPr/>
    </dgm:pt>
    <dgm:pt modelId="{CC36EBCD-F49A-4DA6-B224-6ED0AE379F22}" type="pres">
      <dgm:prSet presAssocID="{96F58CC6-F420-4404-B1B8-E896AC7B3246}" presName="child3" presStyleLbl="bgAcc1" presStyleIdx="2" presStyleCnt="4" custScaleX="118631" custLinFactNeighborX="19854" custLinFactNeighborY="92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46BED7D7-D548-4AD1-B7A9-E03E057B9121}" type="pres">
      <dgm:prSet presAssocID="{96F58CC6-F420-4404-B1B8-E896AC7B32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9B52CE-255A-4990-9442-BED4CF694DB5}" type="pres">
      <dgm:prSet presAssocID="{96F58CC6-F420-4404-B1B8-E896AC7B3246}" presName="child4group" presStyleCnt="0"/>
      <dgm:spPr/>
    </dgm:pt>
    <dgm:pt modelId="{55911FC6-FC5B-4BFF-B173-3AE730CF04C2}" type="pres">
      <dgm:prSet presAssocID="{96F58CC6-F420-4404-B1B8-E896AC7B3246}" presName="child4" presStyleLbl="bgAcc1" presStyleIdx="3" presStyleCnt="4" custScaleX="134029" custScaleY="119965" custLinFactNeighborX="-18048" custLinFactNeighborY="-1393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8CBFD129-DB01-4DA4-BA11-DB59E5385719}" type="pres">
      <dgm:prSet presAssocID="{96F58CC6-F420-4404-B1B8-E896AC7B32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7BE0A5-1A4A-468A-9167-40BCA3D3C601}" type="pres">
      <dgm:prSet presAssocID="{96F58CC6-F420-4404-B1B8-E896AC7B3246}" presName="childPlaceholder" presStyleCnt="0"/>
      <dgm:spPr/>
    </dgm:pt>
    <dgm:pt modelId="{A7D74058-7841-4DF2-A3AE-32B3D49E2EA9}" type="pres">
      <dgm:prSet presAssocID="{96F58CC6-F420-4404-B1B8-E896AC7B3246}" presName="circle" presStyleCnt="0"/>
      <dgm:spPr/>
    </dgm:pt>
    <dgm:pt modelId="{C9AE64B0-3F63-4552-A8C0-B971429496B9}" type="pres">
      <dgm:prSet presAssocID="{96F58CC6-F420-4404-B1B8-E896AC7B3246}" presName="quadrant1" presStyleLbl="node1" presStyleIdx="0" presStyleCnt="4" custScaleX="10020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CO"/>
        </a:p>
      </dgm:t>
    </dgm:pt>
    <dgm:pt modelId="{4FA63B8A-4FD5-457E-94EC-120B99D7ECBD}" type="pres">
      <dgm:prSet presAssocID="{96F58CC6-F420-4404-B1B8-E896AC7B3246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CO"/>
        </a:p>
      </dgm:t>
    </dgm:pt>
    <dgm:pt modelId="{B2CC2D1A-A21C-4457-87E2-FE1A90CC5D62}" type="pres">
      <dgm:prSet presAssocID="{96F58CC6-F420-4404-B1B8-E896AC7B3246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CO"/>
        </a:p>
      </dgm:t>
    </dgm:pt>
    <dgm:pt modelId="{8297E6F7-7413-4B7E-8D6C-A889F5EA511D}" type="pres">
      <dgm:prSet presAssocID="{96F58CC6-F420-4404-B1B8-E896AC7B3246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CO"/>
        </a:p>
      </dgm:t>
    </dgm:pt>
    <dgm:pt modelId="{767925D5-231F-4F5E-97F2-6E67B524B6BC}" type="pres">
      <dgm:prSet presAssocID="{96F58CC6-F420-4404-B1B8-E896AC7B3246}" presName="quadrantPlaceholder" presStyleCnt="0"/>
      <dgm:spPr/>
    </dgm:pt>
    <dgm:pt modelId="{7FFEC6A6-3510-4BC2-81B6-8C719B28E102}" type="pres">
      <dgm:prSet presAssocID="{96F58CC6-F420-4404-B1B8-E896AC7B3246}" presName="center1" presStyleLbl="fgShp" presStyleIdx="0" presStyleCnt="2"/>
      <dgm:spPr>
        <a:xfrm>
          <a:off x="2503970" y="1312164"/>
          <a:ext cx="478459" cy="416052"/>
        </a:xfrm>
        <a:prstGeom prst="circularArrow">
          <a:avLst/>
        </a:prstGeom>
        <a:solidFill>
          <a:srgbClr val="00206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3DFF776C-32C5-4E5D-9837-A0D0E2937A06}" type="pres">
      <dgm:prSet presAssocID="{96F58CC6-F420-4404-B1B8-E896AC7B3246}" presName="center2" presStyleLbl="fgShp" presStyleIdx="1" presStyleCnt="2"/>
      <dgm:spPr>
        <a:xfrm rot="10800000">
          <a:off x="2503970" y="1472184"/>
          <a:ext cx="478459" cy="416052"/>
        </a:xfrm>
        <a:prstGeom prst="circularArrow">
          <a:avLst/>
        </a:prstGeom>
        <a:solidFill>
          <a:srgbClr val="00206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</dgm:ptLst>
  <dgm:cxnLst>
    <dgm:cxn modelId="{51338319-391C-41C7-B7A6-DE1547D42013}" type="presOf" srcId="{11B5B849-E932-49F3-B261-E7A308D67998}" destId="{B2CC2D1A-A21C-4457-87E2-FE1A90CC5D62}" srcOrd="0" destOrd="0" presId="urn:microsoft.com/office/officeart/2005/8/layout/cycle4"/>
    <dgm:cxn modelId="{E57FCAEA-C3DF-430A-A311-E0AF5738CD78}" srcId="{1AB1A599-58C4-4471-9646-04AA9DAE855B}" destId="{140D72F0-2711-4F09-B3E6-84104C574C76}" srcOrd="0" destOrd="0" parTransId="{55C1D78F-C2A2-4F27-B44E-88BABBC19BAA}" sibTransId="{A2FE36D9-0CB2-4DC7-877B-D293045731DA}"/>
    <dgm:cxn modelId="{3B542B5E-D274-4963-958D-69B1C9AEBCD5}" type="presOf" srcId="{5E692F15-5A66-40EB-95B0-008CA7661807}" destId="{CC36EBCD-F49A-4DA6-B224-6ED0AE379F22}" srcOrd="0" destOrd="0" presId="urn:microsoft.com/office/officeart/2005/8/layout/cycle4"/>
    <dgm:cxn modelId="{2573FE9D-FAD1-4A15-863C-0FB9E8F7964F}" srcId="{96F58CC6-F420-4404-B1B8-E896AC7B3246}" destId="{11B5B849-E932-49F3-B261-E7A308D67998}" srcOrd="2" destOrd="0" parTransId="{EDE9B288-607E-4F81-8E45-BBC764361963}" sibTransId="{646953B0-DE30-4C23-9462-733E00F4BBF3}"/>
    <dgm:cxn modelId="{C4FA138B-7355-47C9-B49E-D7C5D9972F5C}" type="presOf" srcId="{EFF5FA23-12A9-4B60-A963-F5496A920559}" destId="{CC36EBCD-F49A-4DA6-B224-6ED0AE379F22}" srcOrd="0" destOrd="1" presId="urn:microsoft.com/office/officeart/2005/8/layout/cycle4"/>
    <dgm:cxn modelId="{C8136A7E-A278-4348-AAB2-4696AAFCDE89}" type="presOf" srcId="{140D72F0-2711-4F09-B3E6-84104C574C76}" destId="{E4C71C0E-9BC1-4C44-9F5D-28FD94732A87}" srcOrd="0" destOrd="0" presId="urn:microsoft.com/office/officeart/2005/8/layout/cycle4"/>
    <dgm:cxn modelId="{9CBA13A9-9D51-4240-8EA4-3D2036E9FB66}" srcId="{7C8A4F1B-1F2A-499E-B1D6-F969FAD8422A}" destId="{A81F5BED-BC8E-410B-8CFD-AD598AFD6F42}" srcOrd="0" destOrd="0" parTransId="{372E4360-D5E4-4DDE-B6D3-FE25AA5658D5}" sibTransId="{4C1CB6E2-539F-4271-ADFE-7E25DF959872}"/>
    <dgm:cxn modelId="{DCA73253-B7F7-4468-A308-2B6A77D507D6}" type="presOf" srcId="{A81F5BED-BC8E-410B-8CFD-AD598AFD6F42}" destId="{A71C522A-E5D8-4CAF-8FA9-49611B5DC082}" srcOrd="0" destOrd="0" presId="urn:microsoft.com/office/officeart/2005/8/layout/cycle4"/>
    <dgm:cxn modelId="{6D911989-BF6F-4906-88FA-8FB3070D7AE5}" type="presOf" srcId="{7C8A4F1B-1F2A-499E-B1D6-F969FAD8422A}" destId="{4FA63B8A-4FD5-457E-94EC-120B99D7ECBD}" srcOrd="0" destOrd="0" presId="urn:microsoft.com/office/officeart/2005/8/layout/cycle4"/>
    <dgm:cxn modelId="{D000FD9C-0172-4D4D-925E-AAFF049157DB}" srcId="{96F58CC6-F420-4404-B1B8-E896AC7B3246}" destId="{03D8C63F-C022-48AA-A63D-2C62F014A59C}" srcOrd="3" destOrd="0" parTransId="{BC6FD8EB-4C29-41E0-B3A2-0A1DDF958460}" sibTransId="{E36E9F5A-67BB-4C4A-AA7D-EFB2FAB7729C}"/>
    <dgm:cxn modelId="{812921E7-E66F-4E85-8B87-0A9B13C7A1F0}" type="presOf" srcId="{A81F5BED-BC8E-410B-8CFD-AD598AFD6F42}" destId="{FA7BB6E6-6A77-42D0-B03F-C64C46110A1A}" srcOrd="1" destOrd="0" presId="urn:microsoft.com/office/officeart/2005/8/layout/cycle4"/>
    <dgm:cxn modelId="{1E94A64D-601F-4EEF-B0B9-32D2269D53C4}" type="presOf" srcId="{1AB1A599-58C4-4471-9646-04AA9DAE855B}" destId="{C9AE64B0-3F63-4552-A8C0-B971429496B9}" srcOrd="0" destOrd="0" presId="urn:microsoft.com/office/officeart/2005/8/layout/cycle4"/>
    <dgm:cxn modelId="{C294873F-29B1-48EC-925B-254E5B77A846}" srcId="{96F58CC6-F420-4404-B1B8-E896AC7B3246}" destId="{7C8A4F1B-1F2A-499E-B1D6-F969FAD8422A}" srcOrd="1" destOrd="0" parTransId="{A679C3A5-1E59-49F7-8BBB-C8E1D640EC96}" sibTransId="{F17EE8AC-CF1D-42DE-AD83-A391C3659CC6}"/>
    <dgm:cxn modelId="{E36539E2-30AD-4A97-A143-E18E82F4CDCF}" type="presOf" srcId="{1E9F7AB3-8777-45D7-8440-543FACB3286D}" destId="{55911FC6-FC5B-4BFF-B173-3AE730CF04C2}" srcOrd="0" destOrd="2" presId="urn:microsoft.com/office/officeart/2005/8/layout/cycle4"/>
    <dgm:cxn modelId="{E3EDF266-DF34-4DD2-90CA-4D4AC00876C1}" srcId="{96F58CC6-F420-4404-B1B8-E896AC7B3246}" destId="{1AB1A599-58C4-4471-9646-04AA9DAE855B}" srcOrd="0" destOrd="0" parTransId="{98F5781B-9F66-45F3-9442-47DDD7C18C5D}" sibTransId="{7A79E234-0128-4505-AFB8-AF3221946EE6}"/>
    <dgm:cxn modelId="{0F35D61A-D922-40C3-93C5-1EC0299CA2E5}" type="presOf" srcId="{8BB29812-CB97-498B-B80C-35E0FCB496B4}" destId="{55911FC6-FC5B-4BFF-B173-3AE730CF04C2}" srcOrd="0" destOrd="1" presId="urn:microsoft.com/office/officeart/2005/8/layout/cycle4"/>
    <dgm:cxn modelId="{ACC27236-1CCC-4D82-80A7-0CB42885B708}" type="presOf" srcId="{5E692F15-5A66-40EB-95B0-008CA7661807}" destId="{46BED7D7-D548-4AD1-B7A9-E03E057B9121}" srcOrd="1" destOrd="0" presId="urn:microsoft.com/office/officeart/2005/8/layout/cycle4"/>
    <dgm:cxn modelId="{967916B4-6499-440D-9F65-1D16FCC6A10A}" type="presOf" srcId="{EFF5FA23-12A9-4B60-A963-F5496A920559}" destId="{46BED7D7-D548-4AD1-B7A9-E03E057B9121}" srcOrd="1" destOrd="1" presId="urn:microsoft.com/office/officeart/2005/8/layout/cycle4"/>
    <dgm:cxn modelId="{01A8E77B-414C-4D5E-962E-7A40780500E6}" srcId="{03D8C63F-C022-48AA-A63D-2C62F014A59C}" destId="{1E9F7AB3-8777-45D7-8440-543FACB3286D}" srcOrd="2" destOrd="0" parTransId="{C56E3708-4156-46E9-BB27-3CEF2C198A85}" sibTransId="{0D80F2CA-D130-4C82-AD22-F9DEBD6496DE}"/>
    <dgm:cxn modelId="{99B396A0-2606-4728-86B5-A09A74BFE6F0}" srcId="{11B5B849-E932-49F3-B261-E7A308D67998}" destId="{EFF5FA23-12A9-4B60-A963-F5496A920559}" srcOrd="1" destOrd="0" parTransId="{BDA98E23-56F2-427E-8874-A1E2BEBAF0AA}" sibTransId="{1D546AFC-0CA0-4DAB-8819-B3457F32B874}"/>
    <dgm:cxn modelId="{6911F346-EDB3-44C4-97AA-12925097644E}" type="presOf" srcId="{2ECC7F82-7FE7-4D0E-83A5-0540BBB7ADDC}" destId="{55911FC6-FC5B-4BFF-B173-3AE730CF04C2}" srcOrd="0" destOrd="0" presId="urn:microsoft.com/office/officeart/2005/8/layout/cycle4"/>
    <dgm:cxn modelId="{21793BCD-7F26-4D70-A8D1-F3645105248F}" srcId="{03D8C63F-C022-48AA-A63D-2C62F014A59C}" destId="{2ECC7F82-7FE7-4D0E-83A5-0540BBB7ADDC}" srcOrd="0" destOrd="0" parTransId="{E8C68D2B-9DAC-4B12-809E-24F77ACAA2C3}" sibTransId="{C839C553-653D-45DE-AAF0-183FCFAFB557}"/>
    <dgm:cxn modelId="{7693F888-EB33-4E94-B419-C232D334DB1C}" type="presOf" srcId="{2ECC7F82-7FE7-4D0E-83A5-0540BBB7ADDC}" destId="{8CBFD129-DB01-4DA4-BA11-DB59E5385719}" srcOrd="1" destOrd="0" presId="urn:microsoft.com/office/officeart/2005/8/layout/cycle4"/>
    <dgm:cxn modelId="{65EAC9BF-37C2-4665-B8E2-6319012A82B5}" srcId="{11B5B849-E932-49F3-B261-E7A308D67998}" destId="{5E692F15-5A66-40EB-95B0-008CA7661807}" srcOrd="0" destOrd="0" parTransId="{E81DAABA-A4B6-4F82-BA00-1DD4AD95761E}" sibTransId="{1457C614-79BC-44B4-AF72-69C06248D51A}"/>
    <dgm:cxn modelId="{CB7FC488-8E15-46F1-B1D4-C4CB894B4AE9}" type="presOf" srcId="{140D72F0-2711-4F09-B3E6-84104C574C76}" destId="{B9D37D2E-8AA3-4B76-8E91-76BC69F1E05A}" srcOrd="1" destOrd="0" presId="urn:microsoft.com/office/officeart/2005/8/layout/cycle4"/>
    <dgm:cxn modelId="{FB0700B2-BDC9-4384-A105-CB275027AEC6}" type="presOf" srcId="{03D8C63F-C022-48AA-A63D-2C62F014A59C}" destId="{8297E6F7-7413-4B7E-8D6C-A889F5EA511D}" srcOrd="0" destOrd="0" presId="urn:microsoft.com/office/officeart/2005/8/layout/cycle4"/>
    <dgm:cxn modelId="{E09BAE89-D2F3-4243-AFC5-B250753EBD39}" type="presOf" srcId="{8BB29812-CB97-498B-B80C-35E0FCB496B4}" destId="{8CBFD129-DB01-4DA4-BA11-DB59E5385719}" srcOrd="1" destOrd="1" presId="urn:microsoft.com/office/officeart/2005/8/layout/cycle4"/>
    <dgm:cxn modelId="{DE318088-5AE2-4BC7-B5EC-4DA3C9527317}" type="presOf" srcId="{1E9F7AB3-8777-45D7-8440-543FACB3286D}" destId="{8CBFD129-DB01-4DA4-BA11-DB59E5385719}" srcOrd="1" destOrd="2" presId="urn:microsoft.com/office/officeart/2005/8/layout/cycle4"/>
    <dgm:cxn modelId="{9B7B91A3-31C1-4B5F-A2A1-FF3053DF0D40}" srcId="{03D8C63F-C022-48AA-A63D-2C62F014A59C}" destId="{8BB29812-CB97-498B-B80C-35E0FCB496B4}" srcOrd="1" destOrd="0" parTransId="{782F53D8-12D1-4593-9020-EF040BD08E12}" sibTransId="{7D02B22D-C0F0-4C7B-A9CF-06C00C907067}"/>
    <dgm:cxn modelId="{F551199F-FF06-492A-B467-FEA518D8B056}" type="presOf" srcId="{96F58CC6-F420-4404-B1B8-E896AC7B3246}" destId="{B142606A-4F8A-493F-86EB-1CC5A3FE5B26}" srcOrd="0" destOrd="0" presId="urn:microsoft.com/office/officeart/2005/8/layout/cycle4"/>
    <dgm:cxn modelId="{C3605E10-6054-4C32-B9F7-A41315ABA039}" type="presParOf" srcId="{B142606A-4F8A-493F-86EB-1CC5A3FE5B26}" destId="{30B76ED1-304F-4150-95CF-2A01B2EE730B}" srcOrd="0" destOrd="0" presId="urn:microsoft.com/office/officeart/2005/8/layout/cycle4"/>
    <dgm:cxn modelId="{5D63E3DE-A7ED-48CF-9ED4-78DA58277777}" type="presParOf" srcId="{30B76ED1-304F-4150-95CF-2A01B2EE730B}" destId="{9313EF45-A8F8-43F8-A232-32B1790DF2AC}" srcOrd="0" destOrd="0" presId="urn:microsoft.com/office/officeart/2005/8/layout/cycle4"/>
    <dgm:cxn modelId="{4FD4C1C5-92A9-4A60-BB4F-07E7850927F4}" type="presParOf" srcId="{9313EF45-A8F8-43F8-A232-32B1790DF2AC}" destId="{E4C71C0E-9BC1-4C44-9F5D-28FD94732A87}" srcOrd="0" destOrd="0" presId="urn:microsoft.com/office/officeart/2005/8/layout/cycle4"/>
    <dgm:cxn modelId="{93FE7FB8-114E-41B2-99C4-E99F9A7AFA84}" type="presParOf" srcId="{9313EF45-A8F8-43F8-A232-32B1790DF2AC}" destId="{B9D37D2E-8AA3-4B76-8E91-76BC69F1E05A}" srcOrd="1" destOrd="0" presId="urn:microsoft.com/office/officeart/2005/8/layout/cycle4"/>
    <dgm:cxn modelId="{B8048C33-B352-48BA-BBE8-A8F5BF660602}" type="presParOf" srcId="{30B76ED1-304F-4150-95CF-2A01B2EE730B}" destId="{6607588C-74B4-46B0-827F-D51A90392045}" srcOrd="1" destOrd="0" presId="urn:microsoft.com/office/officeart/2005/8/layout/cycle4"/>
    <dgm:cxn modelId="{21D40E12-39E8-4BF6-A777-0EC4AC3277B6}" type="presParOf" srcId="{6607588C-74B4-46B0-827F-D51A90392045}" destId="{A71C522A-E5D8-4CAF-8FA9-49611B5DC082}" srcOrd="0" destOrd="0" presId="urn:microsoft.com/office/officeart/2005/8/layout/cycle4"/>
    <dgm:cxn modelId="{5CEC2D9A-6EED-44CC-8430-E913D750BD96}" type="presParOf" srcId="{6607588C-74B4-46B0-827F-D51A90392045}" destId="{FA7BB6E6-6A77-42D0-B03F-C64C46110A1A}" srcOrd="1" destOrd="0" presId="urn:microsoft.com/office/officeart/2005/8/layout/cycle4"/>
    <dgm:cxn modelId="{1C3DDC91-C532-43F3-9342-3BD3E83FF9E1}" type="presParOf" srcId="{30B76ED1-304F-4150-95CF-2A01B2EE730B}" destId="{CD6DF6A3-4541-42D8-8902-9BB6F41A80AD}" srcOrd="2" destOrd="0" presId="urn:microsoft.com/office/officeart/2005/8/layout/cycle4"/>
    <dgm:cxn modelId="{AB890390-F61F-4BAD-8FFD-F7DE5618F3CE}" type="presParOf" srcId="{CD6DF6A3-4541-42D8-8902-9BB6F41A80AD}" destId="{CC36EBCD-F49A-4DA6-B224-6ED0AE379F22}" srcOrd="0" destOrd="0" presId="urn:microsoft.com/office/officeart/2005/8/layout/cycle4"/>
    <dgm:cxn modelId="{2B2F8D38-A769-4B93-B5EC-4831A56C9224}" type="presParOf" srcId="{CD6DF6A3-4541-42D8-8902-9BB6F41A80AD}" destId="{46BED7D7-D548-4AD1-B7A9-E03E057B9121}" srcOrd="1" destOrd="0" presId="urn:microsoft.com/office/officeart/2005/8/layout/cycle4"/>
    <dgm:cxn modelId="{BD3102CB-E0AE-4019-818B-EBE3428207CE}" type="presParOf" srcId="{30B76ED1-304F-4150-95CF-2A01B2EE730B}" destId="{E19B52CE-255A-4990-9442-BED4CF694DB5}" srcOrd="3" destOrd="0" presId="urn:microsoft.com/office/officeart/2005/8/layout/cycle4"/>
    <dgm:cxn modelId="{9C8C0ABA-F211-4357-9CD9-60CDD7B2DB11}" type="presParOf" srcId="{E19B52CE-255A-4990-9442-BED4CF694DB5}" destId="{55911FC6-FC5B-4BFF-B173-3AE730CF04C2}" srcOrd="0" destOrd="0" presId="urn:microsoft.com/office/officeart/2005/8/layout/cycle4"/>
    <dgm:cxn modelId="{1BF9C049-BD9B-4E6C-8307-AD9094F8560B}" type="presParOf" srcId="{E19B52CE-255A-4990-9442-BED4CF694DB5}" destId="{8CBFD129-DB01-4DA4-BA11-DB59E5385719}" srcOrd="1" destOrd="0" presId="urn:microsoft.com/office/officeart/2005/8/layout/cycle4"/>
    <dgm:cxn modelId="{5E1DE06E-2A40-4F8F-9B36-65AE61DBB040}" type="presParOf" srcId="{30B76ED1-304F-4150-95CF-2A01B2EE730B}" destId="{F07BE0A5-1A4A-468A-9167-40BCA3D3C601}" srcOrd="4" destOrd="0" presId="urn:microsoft.com/office/officeart/2005/8/layout/cycle4"/>
    <dgm:cxn modelId="{2590FA5D-9127-4CDC-8D46-E77D1521C0F7}" type="presParOf" srcId="{B142606A-4F8A-493F-86EB-1CC5A3FE5B26}" destId="{A7D74058-7841-4DF2-A3AE-32B3D49E2EA9}" srcOrd="1" destOrd="0" presId="urn:microsoft.com/office/officeart/2005/8/layout/cycle4"/>
    <dgm:cxn modelId="{B51BD3AB-8828-481A-AC40-D90F148FE8C7}" type="presParOf" srcId="{A7D74058-7841-4DF2-A3AE-32B3D49E2EA9}" destId="{C9AE64B0-3F63-4552-A8C0-B971429496B9}" srcOrd="0" destOrd="0" presId="urn:microsoft.com/office/officeart/2005/8/layout/cycle4"/>
    <dgm:cxn modelId="{164C1524-8B0C-4912-BDB2-39E02B677828}" type="presParOf" srcId="{A7D74058-7841-4DF2-A3AE-32B3D49E2EA9}" destId="{4FA63B8A-4FD5-457E-94EC-120B99D7ECBD}" srcOrd="1" destOrd="0" presId="urn:microsoft.com/office/officeart/2005/8/layout/cycle4"/>
    <dgm:cxn modelId="{8BD3F4B5-8343-414B-84D5-8C0D2012A3D9}" type="presParOf" srcId="{A7D74058-7841-4DF2-A3AE-32B3D49E2EA9}" destId="{B2CC2D1A-A21C-4457-87E2-FE1A90CC5D62}" srcOrd="2" destOrd="0" presId="urn:microsoft.com/office/officeart/2005/8/layout/cycle4"/>
    <dgm:cxn modelId="{E82CD9E2-6968-41F6-988B-6038597FBAF4}" type="presParOf" srcId="{A7D74058-7841-4DF2-A3AE-32B3D49E2EA9}" destId="{8297E6F7-7413-4B7E-8D6C-A889F5EA511D}" srcOrd="3" destOrd="0" presId="urn:microsoft.com/office/officeart/2005/8/layout/cycle4"/>
    <dgm:cxn modelId="{CF08B383-02BC-492C-B4DD-E5D90C9E5737}" type="presParOf" srcId="{A7D74058-7841-4DF2-A3AE-32B3D49E2EA9}" destId="{767925D5-231F-4F5E-97F2-6E67B524B6BC}" srcOrd="4" destOrd="0" presId="urn:microsoft.com/office/officeart/2005/8/layout/cycle4"/>
    <dgm:cxn modelId="{55731759-F967-4BC1-9796-5E602E10A9C7}" type="presParOf" srcId="{B142606A-4F8A-493F-86EB-1CC5A3FE5B26}" destId="{7FFEC6A6-3510-4BC2-81B6-8C719B28E102}" srcOrd="2" destOrd="0" presId="urn:microsoft.com/office/officeart/2005/8/layout/cycle4"/>
    <dgm:cxn modelId="{C210343D-6908-4EC3-BB0A-0C086BE536D6}" type="presParOf" srcId="{B142606A-4F8A-493F-86EB-1CC5A3FE5B26}" destId="{3DFF776C-32C5-4E5D-9837-A0D0E2937A0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4A0159-2199-4C21-BF5E-2E525BA1041B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E7393A3-FE90-4E7C-BF2F-E8F1E920844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dirty="0"/>
            <a:t>Somos una Institución líder en la formación de profesionales íntegros a partir de programas </a:t>
          </a:r>
          <a:r>
            <a:rPr lang="es-ES" sz="1400" dirty="0" smtClean="0"/>
            <a:t>de </a:t>
          </a:r>
          <a:r>
            <a:rPr lang="es-ES" sz="1400" dirty="0"/>
            <a:t>calidad.</a:t>
          </a:r>
        </a:p>
      </dgm:t>
    </dgm:pt>
    <dgm:pt modelId="{753F1E62-08B7-4F07-B903-13C7625AA4AF}" type="parTrans" cxnId="{FE8FC25C-9128-499B-9E1C-71D9A1FBF9B1}">
      <dgm:prSet/>
      <dgm:spPr/>
      <dgm:t>
        <a:bodyPr/>
        <a:lstStyle/>
        <a:p>
          <a:endParaRPr lang="es-ES" sz="4800"/>
        </a:p>
      </dgm:t>
    </dgm:pt>
    <dgm:pt modelId="{457D3F85-DD96-433B-B462-EA35F498CA44}" type="sibTrans" cxnId="{FE8FC25C-9128-499B-9E1C-71D9A1FBF9B1}">
      <dgm:prSet/>
      <dgm:spPr/>
      <dgm:t>
        <a:bodyPr/>
        <a:lstStyle/>
        <a:p>
          <a:endParaRPr lang="es-ES" sz="4800"/>
        </a:p>
      </dgm:t>
    </dgm:pt>
    <dgm:pt modelId="{5E487090-3ED1-44C2-B04E-39331B8BA898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400" dirty="0"/>
            <a:t>Contribuimos con el </a:t>
          </a:r>
          <a:r>
            <a:rPr lang="es-CO" sz="1400" dirty="0"/>
            <a:t>desarrollo personal y colectivo para generar  una cultura de paz.</a:t>
          </a:r>
          <a:endParaRPr lang="es-ES" sz="1400" dirty="0"/>
        </a:p>
      </dgm:t>
    </dgm:pt>
    <dgm:pt modelId="{1C1E1362-96F7-4F61-B902-961DD5F7117C}" type="parTrans" cxnId="{E065A0C8-2E00-4F3E-B8FB-1D2DE68E3531}">
      <dgm:prSet/>
      <dgm:spPr/>
      <dgm:t>
        <a:bodyPr/>
        <a:lstStyle/>
        <a:p>
          <a:endParaRPr lang="es-ES" sz="4800"/>
        </a:p>
      </dgm:t>
    </dgm:pt>
    <dgm:pt modelId="{E612E8A2-CD3D-4101-82DC-C4B87A61EB03}" type="sibTrans" cxnId="{E065A0C8-2E00-4F3E-B8FB-1D2DE68E3531}">
      <dgm:prSet/>
      <dgm:spPr/>
      <dgm:t>
        <a:bodyPr/>
        <a:lstStyle/>
        <a:p>
          <a:endParaRPr lang="es-ES" sz="4800"/>
        </a:p>
      </dgm:t>
    </dgm:pt>
    <dgm:pt modelId="{AFDB8E71-FF9F-454B-A69E-E62FDA69CB22}">
      <dgm:prSet phldrT="[Texto]" custT="1"/>
      <dgm:spPr>
        <a:solidFill>
          <a:srgbClr val="CCFFFF"/>
        </a:solidFill>
      </dgm:spPr>
      <dgm:t>
        <a:bodyPr/>
        <a:lstStyle/>
        <a:p>
          <a:r>
            <a:rPr lang="es-ES" sz="1400" dirty="0"/>
            <a:t>Somos una Institución competitiva que transformación del entorno</a:t>
          </a:r>
          <a:r>
            <a:rPr lang="es-ES" sz="1600" dirty="0"/>
            <a:t>.</a:t>
          </a:r>
        </a:p>
      </dgm:t>
    </dgm:pt>
    <dgm:pt modelId="{7C685305-9961-43E8-BBEF-25B11EE7AC9C}" type="parTrans" cxnId="{F1A9A6D0-6830-4B4E-8EE3-4D474BA57575}">
      <dgm:prSet/>
      <dgm:spPr/>
      <dgm:t>
        <a:bodyPr/>
        <a:lstStyle/>
        <a:p>
          <a:endParaRPr lang="es-ES" sz="4800"/>
        </a:p>
      </dgm:t>
    </dgm:pt>
    <dgm:pt modelId="{350A6BA3-0C99-42A4-BD9F-1E03B23EA027}" type="sibTrans" cxnId="{F1A9A6D0-6830-4B4E-8EE3-4D474BA57575}">
      <dgm:prSet/>
      <dgm:spPr/>
      <dgm:t>
        <a:bodyPr/>
        <a:lstStyle/>
        <a:p>
          <a:endParaRPr lang="es-ES" sz="4800"/>
        </a:p>
      </dgm:t>
    </dgm:pt>
    <dgm:pt modelId="{7841779C-C56B-4FBD-B4F6-E33556CC632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200" dirty="0"/>
            <a:t>Nuestros procesos se sustentan en el </a:t>
          </a:r>
          <a:r>
            <a:rPr lang="es-CO" sz="1200" u="none" dirty="0">
              <a:uFillTx/>
            </a:rPr>
            <a:t>obrar tecnológicamente práctico pertinente y </a:t>
          </a:r>
          <a:r>
            <a:rPr lang="es-CO" sz="1200" u="none" dirty="0" smtClean="0">
              <a:uFillTx/>
            </a:rPr>
            <a:t>armónico </a:t>
          </a:r>
          <a:r>
            <a:rPr lang="es-CO" sz="1200" u="none" dirty="0">
              <a:uFillTx/>
            </a:rPr>
            <a:t>con el contexto.</a:t>
          </a:r>
          <a:endParaRPr lang="es-ES" sz="1200" dirty="0"/>
        </a:p>
      </dgm:t>
    </dgm:pt>
    <dgm:pt modelId="{CA966A55-3746-4DC7-B9A5-CF8524D88B47}" type="parTrans" cxnId="{2A3EBD17-10BE-48DE-8604-24933DDB1BF1}">
      <dgm:prSet/>
      <dgm:spPr/>
      <dgm:t>
        <a:bodyPr/>
        <a:lstStyle/>
        <a:p>
          <a:endParaRPr lang="es-ES" sz="4800"/>
        </a:p>
      </dgm:t>
    </dgm:pt>
    <dgm:pt modelId="{BB67359E-6331-4411-AFE5-2877C1578177}" type="sibTrans" cxnId="{2A3EBD17-10BE-48DE-8604-24933DDB1BF1}">
      <dgm:prSet/>
      <dgm:spPr/>
      <dgm:t>
        <a:bodyPr/>
        <a:lstStyle/>
        <a:p>
          <a:endParaRPr lang="es-ES" sz="4800"/>
        </a:p>
      </dgm:t>
    </dgm:pt>
    <dgm:pt modelId="{5C9FC932-5A47-4C51-BEF1-41FD07AEBCC2}" type="pres">
      <dgm:prSet presAssocID="{EF4A0159-2199-4C21-BF5E-2E525BA104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097AE61-D00B-461F-81E9-302D1A53E5F7}" type="pres">
      <dgm:prSet presAssocID="{7E7393A3-FE90-4E7C-BF2F-E8F1E920844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08FE05-9F3E-461F-B76B-17BE37A972A5}" type="pres">
      <dgm:prSet presAssocID="{457D3F85-DD96-433B-B462-EA35F498CA44}" presName="parSpace" presStyleCnt="0"/>
      <dgm:spPr/>
    </dgm:pt>
    <dgm:pt modelId="{9D1BCBA0-0DDF-4CAF-A05B-EFABC09C7DD8}" type="pres">
      <dgm:prSet presAssocID="{5E487090-3ED1-44C2-B04E-39331B8BA89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2EBFC4-4ED8-43BA-AA40-66FF9EB65123}" type="pres">
      <dgm:prSet presAssocID="{E612E8A2-CD3D-4101-82DC-C4B87A61EB03}" presName="parSpace" presStyleCnt="0"/>
      <dgm:spPr/>
    </dgm:pt>
    <dgm:pt modelId="{C16D0E13-E7FE-4577-8EAD-B93E7347FC2B}" type="pres">
      <dgm:prSet presAssocID="{AFDB8E71-FF9F-454B-A69E-E62FDA69CB22}" presName="parTxOnly" presStyleLbl="node1" presStyleIdx="2" presStyleCnt="4" custLinFactNeighborX="41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64FCE1-4E1A-436F-A8C8-80ED63F0C31F}" type="pres">
      <dgm:prSet presAssocID="{350A6BA3-0C99-42A4-BD9F-1E03B23EA027}" presName="parSpace" presStyleCnt="0"/>
      <dgm:spPr/>
    </dgm:pt>
    <dgm:pt modelId="{8340B1C2-A8F2-4114-95A7-5E2B1438897D}" type="pres">
      <dgm:prSet presAssocID="{7841779C-C56B-4FBD-B4F6-E33556CC6323}" presName="parTxOnly" presStyleLbl="node1" presStyleIdx="3" presStyleCnt="4" custLinFactNeighborX="499" custLinFactNeighborY="11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E8FC25C-9128-499B-9E1C-71D9A1FBF9B1}" srcId="{EF4A0159-2199-4C21-BF5E-2E525BA1041B}" destId="{7E7393A3-FE90-4E7C-BF2F-E8F1E920844D}" srcOrd="0" destOrd="0" parTransId="{753F1E62-08B7-4F07-B903-13C7625AA4AF}" sibTransId="{457D3F85-DD96-433B-B462-EA35F498CA44}"/>
    <dgm:cxn modelId="{773EFF4E-E75B-4283-9FBA-461207B7EEDD}" type="presOf" srcId="{7841779C-C56B-4FBD-B4F6-E33556CC6323}" destId="{8340B1C2-A8F2-4114-95A7-5E2B1438897D}" srcOrd="0" destOrd="0" presId="urn:microsoft.com/office/officeart/2005/8/layout/hChevron3"/>
    <dgm:cxn modelId="{ADF0A8B0-A8E2-4809-BB88-E82A385ACAFC}" type="presOf" srcId="{5E487090-3ED1-44C2-B04E-39331B8BA898}" destId="{9D1BCBA0-0DDF-4CAF-A05B-EFABC09C7DD8}" srcOrd="0" destOrd="0" presId="urn:microsoft.com/office/officeart/2005/8/layout/hChevron3"/>
    <dgm:cxn modelId="{BA4075CE-AEC7-4DB5-8D75-774CFEBB2EB6}" type="presOf" srcId="{AFDB8E71-FF9F-454B-A69E-E62FDA69CB22}" destId="{C16D0E13-E7FE-4577-8EAD-B93E7347FC2B}" srcOrd="0" destOrd="0" presId="urn:microsoft.com/office/officeart/2005/8/layout/hChevron3"/>
    <dgm:cxn modelId="{F1A9A6D0-6830-4B4E-8EE3-4D474BA57575}" srcId="{EF4A0159-2199-4C21-BF5E-2E525BA1041B}" destId="{AFDB8E71-FF9F-454B-A69E-E62FDA69CB22}" srcOrd="2" destOrd="0" parTransId="{7C685305-9961-43E8-BBEF-25B11EE7AC9C}" sibTransId="{350A6BA3-0C99-42A4-BD9F-1E03B23EA027}"/>
    <dgm:cxn modelId="{F64F2214-9A83-477C-8727-E4A6E04E3750}" type="presOf" srcId="{7E7393A3-FE90-4E7C-BF2F-E8F1E920844D}" destId="{F097AE61-D00B-461F-81E9-302D1A53E5F7}" srcOrd="0" destOrd="0" presId="urn:microsoft.com/office/officeart/2005/8/layout/hChevron3"/>
    <dgm:cxn modelId="{BB2C1F75-F336-4DFE-AE36-88DAA302C34F}" type="presOf" srcId="{EF4A0159-2199-4C21-BF5E-2E525BA1041B}" destId="{5C9FC932-5A47-4C51-BEF1-41FD07AEBCC2}" srcOrd="0" destOrd="0" presId="urn:microsoft.com/office/officeart/2005/8/layout/hChevron3"/>
    <dgm:cxn modelId="{2A3EBD17-10BE-48DE-8604-24933DDB1BF1}" srcId="{EF4A0159-2199-4C21-BF5E-2E525BA1041B}" destId="{7841779C-C56B-4FBD-B4F6-E33556CC6323}" srcOrd="3" destOrd="0" parTransId="{CA966A55-3746-4DC7-B9A5-CF8524D88B47}" sibTransId="{BB67359E-6331-4411-AFE5-2877C1578177}"/>
    <dgm:cxn modelId="{E065A0C8-2E00-4F3E-B8FB-1D2DE68E3531}" srcId="{EF4A0159-2199-4C21-BF5E-2E525BA1041B}" destId="{5E487090-3ED1-44C2-B04E-39331B8BA898}" srcOrd="1" destOrd="0" parTransId="{1C1E1362-96F7-4F61-B902-961DD5F7117C}" sibTransId="{E612E8A2-CD3D-4101-82DC-C4B87A61EB03}"/>
    <dgm:cxn modelId="{A2C5DE81-678F-4D30-B164-42B1E05C5FFD}" type="presParOf" srcId="{5C9FC932-5A47-4C51-BEF1-41FD07AEBCC2}" destId="{F097AE61-D00B-461F-81E9-302D1A53E5F7}" srcOrd="0" destOrd="0" presId="urn:microsoft.com/office/officeart/2005/8/layout/hChevron3"/>
    <dgm:cxn modelId="{09CC6C33-FB45-4277-9194-997038E85719}" type="presParOf" srcId="{5C9FC932-5A47-4C51-BEF1-41FD07AEBCC2}" destId="{A508FE05-9F3E-461F-B76B-17BE37A972A5}" srcOrd="1" destOrd="0" presId="urn:microsoft.com/office/officeart/2005/8/layout/hChevron3"/>
    <dgm:cxn modelId="{347E963C-346D-49CB-9947-0EE411CC7E69}" type="presParOf" srcId="{5C9FC932-5A47-4C51-BEF1-41FD07AEBCC2}" destId="{9D1BCBA0-0DDF-4CAF-A05B-EFABC09C7DD8}" srcOrd="2" destOrd="0" presId="urn:microsoft.com/office/officeart/2005/8/layout/hChevron3"/>
    <dgm:cxn modelId="{C924690E-166A-4EE2-BDBD-47C833F3640A}" type="presParOf" srcId="{5C9FC932-5A47-4C51-BEF1-41FD07AEBCC2}" destId="{672EBFC4-4ED8-43BA-AA40-66FF9EB65123}" srcOrd="3" destOrd="0" presId="urn:microsoft.com/office/officeart/2005/8/layout/hChevron3"/>
    <dgm:cxn modelId="{2CA3EFF2-3699-4B8E-B834-853A2FB8CB75}" type="presParOf" srcId="{5C9FC932-5A47-4C51-BEF1-41FD07AEBCC2}" destId="{C16D0E13-E7FE-4577-8EAD-B93E7347FC2B}" srcOrd="4" destOrd="0" presId="urn:microsoft.com/office/officeart/2005/8/layout/hChevron3"/>
    <dgm:cxn modelId="{43D98284-49C6-470D-A0C0-778C63F19B42}" type="presParOf" srcId="{5C9FC932-5A47-4C51-BEF1-41FD07AEBCC2}" destId="{BC64FCE1-4E1A-436F-A8C8-80ED63F0C31F}" srcOrd="5" destOrd="0" presId="urn:microsoft.com/office/officeart/2005/8/layout/hChevron3"/>
    <dgm:cxn modelId="{E2E2839D-5557-4B25-B8C4-6C2F74D5879A}" type="presParOf" srcId="{5C9FC932-5A47-4C51-BEF1-41FD07AEBCC2}" destId="{8340B1C2-A8F2-4114-95A7-5E2B1438897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6E35E2-A635-482F-AD9A-0F351F8F444B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DAFDF0BB-01B6-4F6B-B0A7-1E70D6EF62A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/>
            <a:t>Somos una Institución socialmente incluyente, y </a:t>
          </a:r>
          <a:r>
            <a:rPr lang="es-ES" sz="1400" dirty="0" smtClean="0"/>
            <a:t>financieramente </a:t>
          </a:r>
          <a:r>
            <a:rPr lang="es-ES" sz="1400" dirty="0"/>
            <a:t>viable</a:t>
          </a:r>
        </a:p>
      </dgm:t>
    </dgm:pt>
    <dgm:pt modelId="{33B054D0-8C65-494D-B8D8-9A1199006816}" type="parTrans" cxnId="{2509DA7B-B3E6-4281-83F2-9A8A63B625AB}">
      <dgm:prSet/>
      <dgm:spPr/>
      <dgm:t>
        <a:bodyPr/>
        <a:lstStyle/>
        <a:p>
          <a:endParaRPr lang="es-ES"/>
        </a:p>
      </dgm:t>
    </dgm:pt>
    <dgm:pt modelId="{C5EA3DFD-3FBE-40C6-8C67-30E7C604AEB6}" type="sibTrans" cxnId="{2509DA7B-B3E6-4281-83F2-9A8A63B625AB}">
      <dgm:prSet/>
      <dgm:spPr/>
      <dgm:t>
        <a:bodyPr/>
        <a:lstStyle/>
        <a:p>
          <a:endParaRPr lang="es-ES"/>
        </a:p>
      </dgm:t>
    </dgm:pt>
    <dgm:pt modelId="{70C34621-4314-4D5E-90D0-07E3E4E200FB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Desarrollamos región a partir interacciones, sinergias y soluciones de valor como parte del mundo globalizado.</a:t>
          </a:r>
        </a:p>
      </dgm:t>
    </dgm:pt>
    <dgm:pt modelId="{5C1D3638-4509-4983-86BD-D3D390AC96A0}" type="parTrans" cxnId="{FF36FC83-9BC7-49B9-B751-620553794BC0}">
      <dgm:prSet/>
      <dgm:spPr/>
      <dgm:t>
        <a:bodyPr/>
        <a:lstStyle/>
        <a:p>
          <a:endParaRPr lang="es-ES"/>
        </a:p>
      </dgm:t>
    </dgm:pt>
    <dgm:pt modelId="{4A695BD8-6899-47F2-B6F8-4E9CDB0A50CD}" type="sibTrans" cxnId="{FF36FC83-9BC7-49B9-B751-620553794BC0}">
      <dgm:prSet/>
      <dgm:spPr/>
      <dgm:t>
        <a:bodyPr/>
        <a:lstStyle/>
        <a:p>
          <a:endParaRPr lang="es-ES"/>
        </a:p>
      </dgm:t>
    </dgm:pt>
    <dgm:pt modelId="{D1876683-CF2F-4D5D-911C-E97AB0EFB273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dirty="0"/>
            <a:t>Somos una </a:t>
          </a:r>
          <a:r>
            <a:rPr lang="es-ES" dirty="0" smtClean="0"/>
            <a:t>Institución </a:t>
          </a:r>
          <a:r>
            <a:rPr lang="es-ES" dirty="0"/>
            <a:t>que cree y apoya el Talento Humano como gestores del éxito de la misma.</a:t>
          </a:r>
        </a:p>
      </dgm:t>
    </dgm:pt>
    <dgm:pt modelId="{616FC70C-E9A8-405F-B345-98A1F8E66584}" type="parTrans" cxnId="{7464D720-BE40-4AE4-BD32-8E96BC9BB3C9}">
      <dgm:prSet/>
      <dgm:spPr/>
      <dgm:t>
        <a:bodyPr/>
        <a:lstStyle/>
        <a:p>
          <a:endParaRPr lang="es-ES"/>
        </a:p>
      </dgm:t>
    </dgm:pt>
    <dgm:pt modelId="{518AD5D2-4260-42A3-9244-84B1C81FBA2E}" type="sibTrans" cxnId="{7464D720-BE40-4AE4-BD32-8E96BC9BB3C9}">
      <dgm:prSet/>
      <dgm:spPr/>
      <dgm:t>
        <a:bodyPr/>
        <a:lstStyle/>
        <a:p>
          <a:endParaRPr lang="es-ES"/>
        </a:p>
      </dgm:t>
    </dgm:pt>
    <dgm:pt modelId="{3876E467-D0EA-4BAD-8D0A-4096EDDA52E1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1300" dirty="0"/>
            <a:t>Gestionamos y organizamos los procesos para la excelencia del servicio.</a:t>
          </a:r>
        </a:p>
      </dgm:t>
    </dgm:pt>
    <dgm:pt modelId="{2F132E93-EBD1-46EE-9255-775402F6D6E2}" type="parTrans" cxnId="{44B46D78-5ABE-4295-8574-53D2A1F13FB0}">
      <dgm:prSet/>
      <dgm:spPr/>
      <dgm:t>
        <a:bodyPr/>
        <a:lstStyle/>
        <a:p>
          <a:endParaRPr lang="es-ES"/>
        </a:p>
      </dgm:t>
    </dgm:pt>
    <dgm:pt modelId="{21FD2DB9-89B1-4380-986C-3C015BEA745D}" type="sibTrans" cxnId="{44B46D78-5ABE-4295-8574-53D2A1F13FB0}">
      <dgm:prSet/>
      <dgm:spPr/>
      <dgm:t>
        <a:bodyPr/>
        <a:lstStyle/>
        <a:p>
          <a:endParaRPr lang="es-ES"/>
        </a:p>
      </dgm:t>
    </dgm:pt>
    <dgm:pt modelId="{E3A86573-0541-423D-AA26-72D00F3E795D}" type="pres">
      <dgm:prSet presAssocID="{7B6E35E2-A635-482F-AD9A-0F351F8F444B}" presName="Name0" presStyleCnt="0">
        <dgm:presLayoutVars>
          <dgm:dir/>
          <dgm:resizeHandles val="exact"/>
        </dgm:presLayoutVars>
      </dgm:prSet>
      <dgm:spPr/>
    </dgm:pt>
    <dgm:pt modelId="{CE01FC71-BBF6-4DAC-8428-8EDCE92A3929}" type="pres">
      <dgm:prSet presAssocID="{DAFDF0BB-01B6-4F6B-B0A7-1E70D6EF62A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18771E-FA75-4413-A418-64C4B1CB0F0E}" type="pres">
      <dgm:prSet presAssocID="{C5EA3DFD-3FBE-40C6-8C67-30E7C604AEB6}" presName="parSpace" presStyleCnt="0"/>
      <dgm:spPr/>
    </dgm:pt>
    <dgm:pt modelId="{BFCEB312-DEE2-41FD-A537-233799BC3AB1}" type="pres">
      <dgm:prSet presAssocID="{70C34621-4314-4D5E-90D0-07E3E4E200F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638888-0736-4402-AE38-3C73C4ACE764}" type="pres">
      <dgm:prSet presAssocID="{4A695BD8-6899-47F2-B6F8-4E9CDB0A50CD}" presName="parSpace" presStyleCnt="0"/>
      <dgm:spPr/>
    </dgm:pt>
    <dgm:pt modelId="{2BB36B89-B53C-47FE-9963-4FD1E0006089}" type="pres">
      <dgm:prSet presAssocID="{D1876683-CF2F-4D5D-911C-E97AB0EFB273}" presName="parTxOnly" presStyleLbl="node1" presStyleIdx="2" presStyleCnt="4" custLinFactNeighborX="4084" custLinFactNeighborY="10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032516-55DA-48F1-A02C-41F875F4D86D}" type="pres">
      <dgm:prSet presAssocID="{518AD5D2-4260-42A3-9244-84B1C81FBA2E}" presName="parSpace" presStyleCnt="0"/>
      <dgm:spPr/>
    </dgm:pt>
    <dgm:pt modelId="{5A0BC762-8D15-43BE-AC3E-306971DEE02C}" type="pres">
      <dgm:prSet presAssocID="{3876E467-D0EA-4BAD-8D0A-4096EDDA52E1}" presName="parTxOnly" presStyleLbl="node1" presStyleIdx="3" presStyleCnt="4" custLinFactNeighborX="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464D720-BE40-4AE4-BD32-8E96BC9BB3C9}" srcId="{7B6E35E2-A635-482F-AD9A-0F351F8F444B}" destId="{D1876683-CF2F-4D5D-911C-E97AB0EFB273}" srcOrd="2" destOrd="0" parTransId="{616FC70C-E9A8-405F-B345-98A1F8E66584}" sibTransId="{518AD5D2-4260-42A3-9244-84B1C81FBA2E}"/>
    <dgm:cxn modelId="{44B46D78-5ABE-4295-8574-53D2A1F13FB0}" srcId="{7B6E35E2-A635-482F-AD9A-0F351F8F444B}" destId="{3876E467-D0EA-4BAD-8D0A-4096EDDA52E1}" srcOrd="3" destOrd="0" parTransId="{2F132E93-EBD1-46EE-9255-775402F6D6E2}" sibTransId="{21FD2DB9-89B1-4380-986C-3C015BEA745D}"/>
    <dgm:cxn modelId="{19703F2B-110B-49F8-B724-AEB6F82C792F}" type="presOf" srcId="{D1876683-CF2F-4D5D-911C-E97AB0EFB273}" destId="{2BB36B89-B53C-47FE-9963-4FD1E0006089}" srcOrd="0" destOrd="0" presId="urn:microsoft.com/office/officeart/2005/8/layout/hChevron3"/>
    <dgm:cxn modelId="{FF36FC83-9BC7-49B9-B751-620553794BC0}" srcId="{7B6E35E2-A635-482F-AD9A-0F351F8F444B}" destId="{70C34621-4314-4D5E-90D0-07E3E4E200FB}" srcOrd="1" destOrd="0" parTransId="{5C1D3638-4509-4983-86BD-D3D390AC96A0}" sibTransId="{4A695BD8-6899-47F2-B6F8-4E9CDB0A50CD}"/>
    <dgm:cxn modelId="{08DD8FEF-F29B-4B4E-9E06-129E7A441A49}" type="presOf" srcId="{DAFDF0BB-01B6-4F6B-B0A7-1E70D6EF62AA}" destId="{CE01FC71-BBF6-4DAC-8428-8EDCE92A3929}" srcOrd="0" destOrd="0" presId="urn:microsoft.com/office/officeart/2005/8/layout/hChevron3"/>
    <dgm:cxn modelId="{FE6DEBEB-B267-4374-9F43-51C8C249277B}" type="presOf" srcId="{70C34621-4314-4D5E-90D0-07E3E4E200FB}" destId="{BFCEB312-DEE2-41FD-A537-233799BC3AB1}" srcOrd="0" destOrd="0" presId="urn:microsoft.com/office/officeart/2005/8/layout/hChevron3"/>
    <dgm:cxn modelId="{EFF1DD7F-BC41-4E21-A208-EA232BBE06B9}" type="presOf" srcId="{7B6E35E2-A635-482F-AD9A-0F351F8F444B}" destId="{E3A86573-0541-423D-AA26-72D00F3E795D}" srcOrd="0" destOrd="0" presId="urn:microsoft.com/office/officeart/2005/8/layout/hChevron3"/>
    <dgm:cxn modelId="{7A9A171C-63F0-4307-98BA-07C1D5225FA7}" type="presOf" srcId="{3876E467-D0EA-4BAD-8D0A-4096EDDA52E1}" destId="{5A0BC762-8D15-43BE-AC3E-306971DEE02C}" srcOrd="0" destOrd="0" presId="urn:microsoft.com/office/officeart/2005/8/layout/hChevron3"/>
    <dgm:cxn modelId="{2509DA7B-B3E6-4281-83F2-9A8A63B625AB}" srcId="{7B6E35E2-A635-482F-AD9A-0F351F8F444B}" destId="{DAFDF0BB-01B6-4F6B-B0A7-1E70D6EF62AA}" srcOrd="0" destOrd="0" parTransId="{33B054D0-8C65-494D-B8D8-9A1199006816}" sibTransId="{C5EA3DFD-3FBE-40C6-8C67-30E7C604AEB6}"/>
    <dgm:cxn modelId="{6A8F78B2-B26C-4FB6-AC10-205E160A4B2E}" type="presParOf" srcId="{E3A86573-0541-423D-AA26-72D00F3E795D}" destId="{CE01FC71-BBF6-4DAC-8428-8EDCE92A3929}" srcOrd="0" destOrd="0" presId="urn:microsoft.com/office/officeart/2005/8/layout/hChevron3"/>
    <dgm:cxn modelId="{BF951E17-42E5-4E21-B5BD-4EBFB02BFD2B}" type="presParOf" srcId="{E3A86573-0541-423D-AA26-72D00F3E795D}" destId="{E318771E-FA75-4413-A418-64C4B1CB0F0E}" srcOrd="1" destOrd="0" presId="urn:microsoft.com/office/officeart/2005/8/layout/hChevron3"/>
    <dgm:cxn modelId="{DB8C198B-42C4-46BD-AF3E-8875EF926B91}" type="presParOf" srcId="{E3A86573-0541-423D-AA26-72D00F3E795D}" destId="{BFCEB312-DEE2-41FD-A537-233799BC3AB1}" srcOrd="2" destOrd="0" presId="urn:microsoft.com/office/officeart/2005/8/layout/hChevron3"/>
    <dgm:cxn modelId="{E4956B06-928B-4407-9DF3-6ADBE41A75B1}" type="presParOf" srcId="{E3A86573-0541-423D-AA26-72D00F3E795D}" destId="{61638888-0736-4402-AE38-3C73C4ACE764}" srcOrd="3" destOrd="0" presId="urn:microsoft.com/office/officeart/2005/8/layout/hChevron3"/>
    <dgm:cxn modelId="{E785A009-B6BB-4B87-9A07-4AC9FE9580DA}" type="presParOf" srcId="{E3A86573-0541-423D-AA26-72D00F3E795D}" destId="{2BB36B89-B53C-47FE-9963-4FD1E0006089}" srcOrd="4" destOrd="0" presId="urn:microsoft.com/office/officeart/2005/8/layout/hChevron3"/>
    <dgm:cxn modelId="{C1A17B1A-265E-40C1-8DDF-3DE7EF7B6515}" type="presParOf" srcId="{E3A86573-0541-423D-AA26-72D00F3E795D}" destId="{C6032516-55DA-48F1-A02C-41F875F4D86D}" srcOrd="5" destOrd="0" presId="urn:microsoft.com/office/officeart/2005/8/layout/hChevron3"/>
    <dgm:cxn modelId="{9FBFD22B-4D74-4F65-89C5-2A5AE27FC7CE}" type="presParOf" srcId="{E3A86573-0541-423D-AA26-72D00F3E795D}" destId="{5A0BC762-8D15-43BE-AC3E-306971DEE02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FA589-E86B-4D3B-8624-36ED64D496F7}" type="datetimeFigureOut">
              <a:rPr lang="es-CO" smtClean="0"/>
              <a:t>29/01/2019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DC1B7-4953-4217-8A75-F520B6723A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04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692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58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942C-5B59-45C0-997B-05566F6E91F4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96C2-94C0-4B3E-A31B-701E8D60D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0173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816536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9" y="2063396"/>
            <a:ext cx="381490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/>
          <a:lstStyle/>
          <a:p>
            <a:fld id="{882BAD86-84B7-4FE4-A7AE-4AD2A6C6CA66}" type="datetimeFigureOut">
              <a:rPr lang="es-CO" smtClean="0"/>
              <a:t>29/01/2019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/>
          <a:lstStyle/>
          <a:p>
            <a:fld id="{95EB583C-236E-41C3-869D-9736C53AF7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6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CBCF1A-0D11-4801-91FA-F4E4FA6EB9B1}" type="datetimeFigureOut">
              <a:rPr lang="es-CO" smtClean="0"/>
              <a:t>29/01/2019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D8069F-95E7-4F47-9BE2-24FA1E0F9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56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076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1398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0402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9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lantillas Power Poin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ítulo 1"/>
          <p:cNvSpPr>
            <a:spLocks noGrp="1"/>
          </p:cNvSpPr>
          <p:nvPr>
            <p:ph type="title"/>
          </p:nvPr>
        </p:nvSpPr>
        <p:spPr>
          <a:xfrm>
            <a:off x="1043189" y="325655"/>
            <a:ext cx="6864440" cy="704655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DESARROLLO ITFIP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00734" y="4987709"/>
            <a:ext cx="6864440" cy="7046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2019-2024</a:t>
            </a:r>
          </a:p>
        </p:txBody>
      </p:sp>
    </p:spTree>
    <p:extLst>
      <p:ext uri="{BB962C8B-B14F-4D97-AF65-F5344CB8AC3E}">
        <p14:creationId xmlns:p14="http://schemas.microsoft.com/office/powerpoint/2010/main" val="4096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29936" y="316634"/>
            <a:ext cx="7797800" cy="868363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2.5. OBJETIVOS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DEL SGC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12621C8-402F-4034-A2EA-BDE571F1764B}"/>
              </a:ext>
            </a:extLst>
          </p:cNvPr>
          <p:cNvSpPr/>
          <p:nvPr/>
        </p:nvSpPr>
        <p:spPr>
          <a:xfrm>
            <a:off x="529937" y="940478"/>
            <a:ext cx="7564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s-CO" b="1" dirty="0"/>
              <a:t>Fomentar la Eficiencia, Eficacia y Efectividad del S.I.G con un enfoque hacia el mejoramiento continuo.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CO" b="1" dirty="0"/>
              <a:t>Mejorar y mantener la infraestructura física y tecnológica de la Institución en la búsqueda de ambientes precisos y óptimos para la prestación de los servicios.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CO" b="1" dirty="0"/>
              <a:t>Potenciar el desarrollo del Talento Humano de la Institución en el mejoramiento de competencias y desempeño laboral, como soporte esencial de los retos y metas institucionales. 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CO" b="1" dirty="0"/>
              <a:t>Mejoramiento de la Calidad académica a partir de procesos de autoevaluación propiciando la acreditación de alta calidad en los programas.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CO" b="1" dirty="0"/>
              <a:t>Generar y fortalecer los procesos de investigación, innovación y vinculo con el sector externo, que permitan el reconocimiento y visibilidad institucional a nivel nacional e internacional.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CO" b="1" dirty="0"/>
              <a:t>Modernización en la gestión a partir de la implementación del Modelo Integrado de Planeación y </a:t>
            </a:r>
            <a:r>
              <a:rPr lang="es-CO" b="1" dirty="0" smtClean="0"/>
              <a:t>Gestión.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81891" y="212725"/>
            <a:ext cx="7797800" cy="868363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2.6. FACTORES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PARA ACREDITAR PROGRAMAS CNA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212B392-B06A-47EB-BE03-DC63204FE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861338"/>
              </p:ext>
            </p:extLst>
          </p:nvPr>
        </p:nvGraphicFramePr>
        <p:xfrm>
          <a:off x="4322654" y="659851"/>
          <a:ext cx="4234937" cy="516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E17EC11-E582-4AA9-B2F4-B3E1A436F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842" y="2713355"/>
            <a:ext cx="2428875" cy="1057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15385" y="549239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3.1. Sustento </a:t>
            </a:r>
            <a:r>
              <a:rPr lang="es-MX" sz="2700" cap="all" dirty="0" err="1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balanced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 score </a:t>
            </a:r>
            <a:r>
              <a:rPr lang="es-MX" sz="2700" cap="all" dirty="0" err="1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card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5129745"/>
              </p:ext>
            </p:extLst>
          </p:nvPr>
        </p:nvGraphicFramePr>
        <p:xfrm>
          <a:off x="644237" y="1049483"/>
          <a:ext cx="7870536" cy="440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ítulo 4"/>
          <p:cNvSpPr txBox="1">
            <a:spLocks/>
          </p:cNvSpPr>
          <p:nvPr/>
        </p:nvSpPr>
        <p:spPr>
          <a:xfrm>
            <a:off x="2426955" y="62297"/>
            <a:ext cx="4800600" cy="83099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buFont typeface="+mj-lt"/>
              <a:buAutoNum type="arabicPeriod" startAt="3"/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</a:rPr>
              <a:t>ESTRATEGIA ORIENTADORA</a:t>
            </a:r>
            <a:endParaRPr lang="es-ES" sz="32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36862" y="0"/>
            <a:ext cx="7793038" cy="342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 MAPA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DE ALINEACIÓN</a:t>
            </a:r>
            <a:b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</a:b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 PDE – </a:t>
            </a:r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EBA9C1D-2AE6-40D6-9616-3820FAF6D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8" b="8181"/>
          <a:stretch/>
        </p:blipFill>
        <p:spPr>
          <a:xfrm>
            <a:off x="809600" y="779671"/>
            <a:ext cx="6131528" cy="60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155700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3.2.1. PREMISAS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3BED884B-8E56-4BAE-9017-EAC6FAED5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856072"/>
              </p:ext>
            </p:extLst>
          </p:nvPr>
        </p:nvGraphicFramePr>
        <p:xfrm>
          <a:off x="295421" y="1558637"/>
          <a:ext cx="8713497" cy="178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994A8032-A20C-4415-8533-87D20FBC8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945489"/>
              </p:ext>
            </p:extLst>
          </p:nvPr>
        </p:nvGraphicFramePr>
        <p:xfrm>
          <a:off x="295422" y="3344868"/>
          <a:ext cx="8848578" cy="168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6355" y="554503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3.2.2. IMPACTO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SOCIAL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494CB5EC-CECA-4BF0-B0FB-14E4E8153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197904"/>
              </p:ext>
            </p:extLst>
          </p:nvPr>
        </p:nvGraphicFramePr>
        <p:xfrm>
          <a:off x="1237957" y="2031023"/>
          <a:ext cx="6668086" cy="279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43000" y="570994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3.2.3. SOSTENIBILIDAD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FINANCIERA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32A879FD-885B-4D39-9F08-712D4D250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485189"/>
              </p:ext>
            </p:extLst>
          </p:nvPr>
        </p:nvGraphicFramePr>
        <p:xfrm>
          <a:off x="1143000" y="2188048"/>
          <a:ext cx="7460673" cy="311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6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37754" y="376382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3.2.4. Comunidad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ACADÉMICA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BD1350A3-883F-402B-BB2C-642448325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915618"/>
              </p:ext>
            </p:extLst>
          </p:nvPr>
        </p:nvGraphicFramePr>
        <p:xfrm>
          <a:off x="737754" y="1604281"/>
          <a:ext cx="7928264" cy="359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46200" y="1020618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3.2.5. PROPUESTA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DE VALOR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07B15FE0-5CFD-48F8-A5D3-9C1F8CBB1FEA}"/>
              </a:ext>
            </a:extLst>
          </p:cNvPr>
          <p:cNvGrpSpPr/>
          <p:nvPr/>
        </p:nvGrpSpPr>
        <p:grpSpPr>
          <a:xfrm>
            <a:off x="2262576" y="2578942"/>
            <a:ext cx="4764389" cy="295952"/>
            <a:chOff x="0" y="-80015"/>
            <a:chExt cx="2527369" cy="25249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E95197F8-607E-4C0E-AB06-B89882D5D254}"/>
                </a:ext>
              </a:extLst>
            </p:cNvPr>
            <p:cNvSpPr/>
            <p:nvPr/>
          </p:nvSpPr>
          <p:spPr>
            <a:xfrm>
              <a:off x="0" y="-80015"/>
              <a:ext cx="2527369" cy="252492"/>
            </a:xfrm>
            <a:prstGeom prst="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5BB8BB1E-3291-40D9-9143-17237796AB6C}"/>
                </a:ext>
              </a:extLst>
            </p:cNvPr>
            <p:cNvSpPr txBox="1"/>
            <p:nvPr/>
          </p:nvSpPr>
          <p:spPr>
            <a:xfrm>
              <a:off x="0" y="-80015"/>
              <a:ext cx="2527369" cy="252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4" tIns="33528" rIns="58674" bIns="33528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/>
                <a:t>PROPUESTA DE VALOR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124D891-4F6C-4155-89FE-B9A46527C098}"/>
              </a:ext>
            </a:extLst>
          </p:cNvPr>
          <p:cNvGrpSpPr/>
          <p:nvPr/>
        </p:nvGrpSpPr>
        <p:grpSpPr>
          <a:xfrm>
            <a:off x="2262576" y="2948194"/>
            <a:ext cx="4764389" cy="1442417"/>
            <a:chOff x="0" y="172476"/>
            <a:chExt cx="2527369" cy="76859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A7FB145E-860C-42A2-A95A-56F737F93B51}"/>
                </a:ext>
              </a:extLst>
            </p:cNvPr>
            <p:cNvSpPr/>
            <p:nvPr/>
          </p:nvSpPr>
          <p:spPr>
            <a:xfrm rot="10800000" flipV="1">
              <a:off x="0" y="172476"/>
              <a:ext cx="2527369" cy="768599"/>
            </a:xfrm>
            <a:prstGeom prst="rect">
              <a:avLst/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FA8464C4-BC89-448F-9F22-BE73E4C2D88E}"/>
                </a:ext>
              </a:extLst>
            </p:cNvPr>
            <p:cNvSpPr txBox="1"/>
            <p:nvPr/>
          </p:nvSpPr>
          <p:spPr>
            <a:xfrm>
              <a:off x="0" y="172476"/>
              <a:ext cx="2527369" cy="768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40005" rIns="53340" bIns="60008" numCol="1" spcCol="1270" anchor="t" anchorCtr="0">
              <a:noAutofit/>
            </a:bodyPr>
            <a:lstStyle/>
            <a:p>
              <a:pPr marL="42863" lvl="1" indent="-42863" algn="just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100" dirty="0"/>
                <a:t>Excelencia académica</a:t>
              </a:r>
            </a:p>
            <a:p>
              <a:pPr marL="42863" lvl="1" indent="-42863" algn="just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100" dirty="0"/>
                <a:t>Liderazgo transformador</a:t>
              </a:r>
            </a:p>
            <a:p>
              <a:pPr marL="42863" lvl="1" indent="-42863" algn="just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100" dirty="0"/>
                <a:t>Desarrollo competitivo y sostenible</a:t>
              </a:r>
            </a:p>
            <a:p>
              <a:pPr marL="42863" lvl="1" indent="-42863" algn="just" defTabSz="333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100" dirty="0"/>
                <a:t>Convivencia y paz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76745" y="98714"/>
            <a:ext cx="7796213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3.2.6. PROCESOS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INTERNOS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747396B-A01D-4B86-BD4B-BBF769884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832324"/>
              </p:ext>
            </p:extLst>
          </p:nvPr>
        </p:nvGraphicFramePr>
        <p:xfrm>
          <a:off x="556593" y="581891"/>
          <a:ext cx="8026298" cy="547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4236" y="161506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CONTENIDO:</a:t>
            </a:r>
            <a:endParaRPr lang="es-C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018309" y="2965810"/>
            <a:ext cx="7334250" cy="23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8" indent="-257175"/>
            <a:r>
              <a:rPr lang="es-MX" sz="3200" dirty="0">
                <a:solidFill>
                  <a:srgbClr val="003399"/>
                </a:solidFill>
                <a:latin typeface="Impact" panose="020B0806030902050204" pitchFamily="34" charset="0"/>
              </a:rPr>
              <a:t>IDENTIDAD INSTITUCIONAL</a:t>
            </a:r>
          </a:p>
          <a:p>
            <a:pPr marL="342900" lvl="8" indent="-257175"/>
            <a:r>
              <a:rPr lang="es-MX" sz="3200" dirty="0">
                <a:solidFill>
                  <a:srgbClr val="003399"/>
                </a:solidFill>
                <a:latin typeface="Impact" panose="020B0806030902050204" pitchFamily="34" charset="0"/>
              </a:rPr>
              <a:t>ANTECEDENTES -ANÁLISIS DEL CONTEXTO</a:t>
            </a:r>
          </a:p>
          <a:p>
            <a:pPr marL="342900" lvl="8" indent="-257175"/>
            <a:r>
              <a:rPr lang="es-MX" sz="3200" dirty="0" smtClean="0">
                <a:solidFill>
                  <a:srgbClr val="003399"/>
                </a:solidFill>
                <a:latin typeface="Impact" panose="020B0806030902050204" pitchFamily="34" charset="0"/>
              </a:rPr>
              <a:t>ESTRATEGIA </a:t>
            </a:r>
            <a:r>
              <a:rPr lang="es-MX" sz="3200" dirty="0">
                <a:solidFill>
                  <a:srgbClr val="003399"/>
                </a:solidFill>
                <a:latin typeface="Impact" panose="020B0806030902050204" pitchFamily="34" charset="0"/>
              </a:rPr>
              <a:t>ORIENTADORA Y METODOLÓGICA</a:t>
            </a:r>
          </a:p>
          <a:p>
            <a:pPr marL="0" indent="0">
              <a:lnSpc>
                <a:spcPct val="100000"/>
              </a:lnSpc>
              <a:buNone/>
            </a:pPr>
            <a:endParaRPr lang="es-CO" altLang="es-CO" sz="3200" dirty="0">
              <a:solidFill>
                <a:srgbClr val="00339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18309" y="417945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3.2.7. APRENDIZAJE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Y CRECIMIENTO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6BDFF3A6-C122-409F-A64B-F2C6DCA37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425589"/>
              </p:ext>
            </p:extLst>
          </p:nvPr>
        </p:nvGraphicFramePr>
        <p:xfrm>
          <a:off x="836240" y="1281545"/>
          <a:ext cx="7549223" cy="419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236518" y="527916"/>
            <a:ext cx="7797800" cy="863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</a:t>
            </a:r>
            <a:r>
              <a:rPr lang="es-MX" sz="2700" cap="all" dirty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DE 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s-MX" sz="2700" cap="all" dirty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2019 - 2024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668819"/>
              </p:ext>
            </p:extLst>
          </p:nvPr>
        </p:nvGraphicFramePr>
        <p:xfrm>
          <a:off x="1902950" y="1122218"/>
          <a:ext cx="5952577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23DAFC32-C7C5-434C-808A-87803AA0E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36556"/>
              </p:ext>
            </p:extLst>
          </p:nvPr>
        </p:nvGraphicFramePr>
        <p:xfrm>
          <a:off x="322119" y="1589809"/>
          <a:ext cx="8582890" cy="38550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6481">
                  <a:extLst>
                    <a:ext uri="{9D8B030D-6E8A-4147-A177-3AD203B41FA5}">
                      <a16:colId xmlns:a16="http://schemas.microsoft.com/office/drawing/2014/main" xmlns="" val="2006814572"/>
                    </a:ext>
                  </a:extLst>
                </a:gridCol>
                <a:gridCol w="3611565">
                  <a:extLst>
                    <a:ext uri="{9D8B030D-6E8A-4147-A177-3AD203B41FA5}">
                      <a16:colId xmlns:a16="http://schemas.microsoft.com/office/drawing/2014/main" xmlns="" val="711972637"/>
                    </a:ext>
                  </a:extLst>
                </a:gridCol>
                <a:gridCol w="2604844">
                  <a:extLst>
                    <a:ext uri="{9D8B030D-6E8A-4147-A177-3AD203B41FA5}">
                      <a16:colId xmlns:a16="http://schemas.microsoft.com/office/drawing/2014/main" xmlns="" val="3295564668"/>
                    </a:ext>
                  </a:extLst>
                </a:gridCol>
              </a:tblGrid>
              <a:tr h="523651">
                <a:tc>
                  <a:txBody>
                    <a:bodyPr/>
                    <a:lstStyle/>
                    <a:p>
                      <a:pPr marL="127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EJES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273683"/>
                  </a:ext>
                </a:extLst>
              </a:tr>
              <a:tr h="640463">
                <a:tc rowSpan="2"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ALTA </a:t>
                      </a: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CALIDAD Y PERTINENCIA EDUCATIVA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3815" algn="just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Ofertar programas académicos de acuerdo con las tendencias educativas, exigencias del estado y necesidades de la sociedad en los que se fomente la excelencia académica.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1" indent="0">
                        <a:spcBef>
                          <a:spcPts val="61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1.1 Aseguramiento de la calidad educativa.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7781412"/>
                  </a:ext>
                </a:extLst>
              </a:tr>
              <a:tr h="6783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spcBef>
                          <a:spcPts val="61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1.2 Pertinencia académica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309580"/>
                  </a:ext>
                </a:extLst>
              </a:tr>
              <a:tr h="549726">
                <a:tc gridSpan="3"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OBJETIVOS DE CALIDAD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65429"/>
                  </a:ext>
                </a:extLst>
              </a:tr>
              <a:tr h="822416">
                <a:tc gridSpan="3">
                  <a:txBody>
                    <a:bodyPr/>
                    <a:lstStyle/>
                    <a:p>
                      <a:pPr marL="43815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Fomentar la Eficiencia, Eficacia y Efectividad del S.I.G con un enfoque hacia el mejoramiento continuo.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274512"/>
                  </a:ext>
                </a:extLst>
              </a:tr>
              <a:tr h="640463">
                <a:tc gridSpan="3">
                  <a:txBody>
                    <a:bodyPr/>
                    <a:lstStyle/>
                    <a:p>
                      <a:pPr marL="43815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Mejoramiento de la </a:t>
                      </a:r>
                      <a:r>
                        <a:rPr lang="es-CO" sz="14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calidad 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académica a partir de procesos de autoevaluación propiciando la acreditación de alta calidad en los programas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1088155"/>
                  </a:ext>
                </a:extLst>
              </a:tr>
            </a:tbl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914400" y="943552"/>
            <a:ext cx="7797800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DE 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2019 - 2024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4350" y="974037"/>
            <a:ext cx="7797662" cy="86397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s-MX" sz="2700" cap="all" dirty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DE 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2019 </a:t>
            </a:r>
            <a:r>
              <a:rPr lang="es-MX" sz="2700" cap="all" dirty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B8A4C614-C7B8-4814-964B-76DF79B84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88550"/>
              </p:ext>
            </p:extLst>
          </p:nvPr>
        </p:nvGraphicFramePr>
        <p:xfrm>
          <a:off x="376708" y="1838010"/>
          <a:ext cx="8393219" cy="34613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8591">
                  <a:extLst>
                    <a:ext uri="{9D8B030D-6E8A-4147-A177-3AD203B41FA5}">
                      <a16:colId xmlns:a16="http://schemas.microsoft.com/office/drawing/2014/main" xmlns="" val="806413125"/>
                    </a:ext>
                  </a:extLst>
                </a:gridCol>
                <a:gridCol w="3320044">
                  <a:extLst>
                    <a:ext uri="{9D8B030D-6E8A-4147-A177-3AD203B41FA5}">
                      <a16:colId xmlns:a16="http://schemas.microsoft.com/office/drawing/2014/main" xmlns="" val="243434415"/>
                    </a:ext>
                  </a:extLst>
                </a:gridCol>
                <a:gridCol w="2474584">
                  <a:extLst>
                    <a:ext uri="{9D8B030D-6E8A-4147-A177-3AD203B41FA5}">
                      <a16:colId xmlns:a16="http://schemas.microsoft.com/office/drawing/2014/main" xmlns="" val="286401916"/>
                    </a:ext>
                  </a:extLst>
                </a:gridCol>
              </a:tblGrid>
              <a:tr h="586626">
                <a:tc>
                  <a:txBody>
                    <a:bodyPr/>
                    <a:lstStyle/>
                    <a:p>
                      <a:pPr marL="127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EJE/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27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PERSPECTIVA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OBJETIVO</a:t>
                      </a:r>
                      <a:endParaRPr lang="es-CO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81950"/>
                  </a:ext>
                </a:extLst>
              </a:tr>
              <a:tr h="502823">
                <a:tc rowSpan="3">
                  <a:txBody>
                    <a:bodyPr/>
                    <a:lstStyle/>
                    <a:p>
                      <a:pPr marL="43815" algn="just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 FORMACION INTEGRAL CON ALTO SENTIDO </a:t>
                      </a:r>
                      <a:r>
                        <a:rPr lang="es-CO" sz="18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HUMANO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19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Contribuir a la formación integral con alto sentido humano de estudiantes, docentes, administrativos y  egresados para la construcción, desarrollo y liderazgo de una sociedad con criterios sostenibles y cultura de paz.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algn="l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2.1 Liderazgo transformador e integridad</a:t>
                      </a:r>
                      <a:endParaRPr lang="es-CO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848431"/>
                  </a:ext>
                </a:extLst>
              </a:tr>
              <a:tr h="7542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algn="l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2.2 Consolidación y cualificación de la Planta  </a:t>
                      </a:r>
                      <a:r>
                        <a:rPr lang="es-CO" sz="15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Docente y Administrativa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636671"/>
                  </a:ext>
                </a:extLst>
              </a:tr>
              <a:tr h="5617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algn="l"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700" dirty="0" smtClean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43815" algn="l">
                        <a:spcAft>
                          <a:spcPts val="0"/>
                        </a:spcAft>
                      </a:pPr>
                      <a:endParaRPr lang="es-CO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441524"/>
                  </a:ext>
                </a:extLst>
              </a:tr>
              <a:tr h="586626">
                <a:tc gridSpan="3">
                  <a:txBody>
                    <a:bodyPr/>
                    <a:lstStyle/>
                    <a:p>
                      <a:pPr marL="1845945" marR="18459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s-CO" sz="1800" b="1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845945" marR="18459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s-CO" sz="1800" b="1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845945" marR="18459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OBJETIVOS </a:t>
                      </a:r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CALIDAD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963238"/>
                  </a:ext>
                </a:extLst>
              </a:tr>
              <a:tr h="469301">
                <a:tc gridSpan="3">
                  <a:txBody>
                    <a:bodyPr/>
                    <a:lstStyle/>
                    <a:p>
                      <a:pPr marL="43815" algn="l"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Potenciar el desarrollo del Talento Humano de la Institución en el mejoramiento de competencias y desempeño laboral, como soporte esencial de los retos y metas institucionales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10156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3988089-0457-4F16-89C5-05BB97173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00266"/>
              </p:ext>
            </p:extLst>
          </p:nvPr>
        </p:nvGraphicFramePr>
        <p:xfrm>
          <a:off x="477284" y="1693123"/>
          <a:ext cx="8521243" cy="41257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13311">
                  <a:extLst>
                    <a:ext uri="{9D8B030D-6E8A-4147-A177-3AD203B41FA5}">
                      <a16:colId xmlns:a16="http://schemas.microsoft.com/office/drawing/2014/main" xmlns="" val="1897633489"/>
                    </a:ext>
                  </a:extLst>
                </a:gridCol>
                <a:gridCol w="3411127">
                  <a:extLst>
                    <a:ext uri="{9D8B030D-6E8A-4147-A177-3AD203B41FA5}">
                      <a16:colId xmlns:a16="http://schemas.microsoft.com/office/drawing/2014/main" xmlns="" val="1703692260"/>
                    </a:ext>
                  </a:extLst>
                </a:gridCol>
                <a:gridCol w="2396805">
                  <a:extLst>
                    <a:ext uri="{9D8B030D-6E8A-4147-A177-3AD203B41FA5}">
                      <a16:colId xmlns:a16="http://schemas.microsoft.com/office/drawing/2014/main" xmlns="" val="3719637195"/>
                    </a:ext>
                  </a:extLst>
                </a:gridCol>
              </a:tblGrid>
              <a:tr h="548119">
                <a:tc>
                  <a:txBody>
                    <a:bodyPr/>
                    <a:lstStyle/>
                    <a:p>
                      <a:pPr marL="127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EJE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OBJETIVO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019716"/>
                  </a:ext>
                </a:extLst>
              </a:tr>
              <a:tr h="366218">
                <a:tc rowSpan="6">
                  <a:txBody>
                    <a:bodyPr/>
                    <a:lstStyle/>
                    <a:p>
                      <a:pPr marL="43815" marR="8445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Internacionalización e interacción con el sector externo. 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Fortalecer la interacción e integración con los diferentes sectores, territorios o redes de la región, la nación y el mundo, que permitan dar respuesta a las necesidades del contexto.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3.1 </a:t>
                      </a: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Internacionalización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4438691"/>
                  </a:ext>
                </a:extLst>
              </a:tr>
              <a:tr h="338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 marR="0" lvl="0" indent="0" algn="l" defTabSz="914400" rtl="0" eaLnBrk="1" fontAlgn="auto" latinLnBrk="0" hangingPunct="1">
                        <a:lnSpc>
                          <a:spcPts val="12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3.2 Proyección social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5931897"/>
                  </a:ext>
                </a:extLst>
              </a:tr>
              <a:tr h="338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 marR="0" lvl="0" indent="0" algn="l" defTabSz="914400" rtl="0" eaLnBrk="1" fontAlgn="auto" latinLnBrk="0" hangingPunct="1">
                        <a:lnSpc>
                          <a:spcPts val="12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3.3 Extensión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4850147"/>
                  </a:ext>
                </a:extLst>
              </a:tr>
              <a:tr h="338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3.4 Regionalización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905031"/>
                  </a:ext>
                </a:extLst>
              </a:tr>
              <a:tr h="338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3.5 Egresados  y </a:t>
                      </a: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graduados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7985806"/>
                  </a:ext>
                </a:extLst>
              </a:tr>
              <a:tr h="6760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es-CO" sz="1400" b="1" dirty="0" smtClean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3.6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Articulación con la media y formación para el trabajo y desarrollo humano.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71">
                <a:tc gridSpan="3">
                  <a:txBody>
                    <a:bodyPr/>
                    <a:lstStyle/>
                    <a:p>
                      <a:pPr marL="1924685" marR="193548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924685" marR="193548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924685" marR="193548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OBJETIVOS DE CALIDAD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1951792"/>
                  </a:ext>
                </a:extLst>
              </a:tr>
              <a:tr h="676095">
                <a:tc gridSpan="3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43815" marR="10922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Generar y fortalecer  los procesos de investigación, innovación y vínculo con el sector externo, que permitan el reconocimiento y visibilidad institucional a nivel nacional e internacional.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320974"/>
                  </a:ext>
                </a:extLst>
              </a:tr>
            </a:tbl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514350" y="974037"/>
            <a:ext cx="7797662" cy="863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DE 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2019 - 2024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BAA9CACF-66EE-4A46-AC39-67F1793C1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89966"/>
              </p:ext>
            </p:extLst>
          </p:nvPr>
        </p:nvGraphicFramePr>
        <p:xfrm>
          <a:off x="514350" y="1786619"/>
          <a:ext cx="8328314" cy="39179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0067">
                  <a:extLst>
                    <a:ext uri="{9D8B030D-6E8A-4147-A177-3AD203B41FA5}">
                      <a16:colId xmlns:a16="http://schemas.microsoft.com/office/drawing/2014/main" xmlns="" val="2001824852"/>
                    </a:ext>
                  </a:extLst>
                </a:gridCol>
                <a:gridCol w="3785708">
                  <a:extLst>
                    <a:ext uri="{9D8B030D-6E8A-4147-A177-3AD203B41FA5}">
                      <a16:colId xmlns:a16="http://schemas.microsoft.com/office/drawing/2014/main" xmlns="" val="4096716509"/>
                    </a:ext>
                  </a:extLst>
                </a:gridCol>
                <a:gridCol w="2342539">
                  <a:extLst>
                    <a:ext uri="{9D8B030D-6E8A-4147-A177-3AD203B41FA5}">
                      <a16:colId xmlns:a16="http://schemas.microsoft.com/office/drawing/2014/main" xmlns="" val="1957894069"/>
                    </a:ext>
                  </a:extLst>
                </a:gridCol>
              </a:tblGrid>
              <a:tr h="57350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7858563"/>
                  </a:ext>
                </a:extLst>
              </a:tr>
              <a:tr h="550425">
                <a:tc rowSpan="4">
                  <a:txBody>
                    <a:bodyPr/>
                    <a:lstStyle/>
                    <a:p>
                      <a:pPr marL="43815" marR="844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4.INVESTIGACIÓN E INNOVACIÓN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Potenciar la cultura de investigación y desarrollo científico que conduzca a la gestión del conocimiento y competitividad de la región y la nación.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4.1 Cultura de Investigación e innovación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851625"/>
                  </a:ext>
                </a:extLst>
              </a:tr>
              <a:tr h="4389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4.2 Desarrollo Científico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931399"/>
                  </a:ext>
                </a:extLst>
              </a:tr>
              <a:tr h="550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4.3 Gestión del conocimiento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7586220"/>
                  </a:ext>
                </a:extLst>
              </a:tr>
              <a:tr h="550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4.4 Apropiación social del conocimiento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7656806"/>
                  </a:ext>
                </a:extLst>
              </a:tr>
              <a:tr h="446943">
                <a:tc gridSpan="3">
                  <a:txBody>
                    <a:bodyPr/>
                    <a:lstStyle/>
                    <a:p>
                      <a:pPr marL="1924685" marR="1935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OBJETIVOS DE CALIDAD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7953014"/>
                  </a:ext>
                </a:extLst>
              </a:tr>
              <a:tr h="807291">
                <a:tc gridSpan="3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815" marR="10922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Generar y fortalecer  los procesos de investigación, innovación y vínculo con el sector externo, que permitan el reconocimiento y visibilidad institucional a nivel nacional e internacional.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721158"/>
                  </a:ext>
                </a:extLst>
              </a:tr>
            </a:tbl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514350" y="974037"/>
            <a:ext cx="7797662" cy="863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DE 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2019 - 2024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4447263-A7FE-43F7-ADE4-34871D01B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94900"/>
              </p:ext>
            </p:extLst>
          </p:nvPr>
        </p:nvGraphicFramePr>
        <p:xfrm>
          <a:off x="514347" y="1838010"/>
          <a:ext cx="8421834" cy="35444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657">
                  <a:extLst>
                    <a:ext uri="{9D8B030D-6E8A-4147-A177-3AD203B41FA5}">
                      <a16:colId xmlns:a16="http://schemas.microsoft.com/office/drawing/2014/main" xmlns="" val="2125576571"/>
                    </a:ext>
                  </a:extLst>
                </a:gridCol>
                <a:gridCol w="3371333">
                  <a:extLst>
                    <a:ext uri="{9D8B030D-6E8A-4147-A177-3AD203B41FA5}">
                      <a16:colId xmlns:a16="http://schemas.microsoft.com/office/drawing/2014/main" xmlns="" val="50172869"/>
                    </a:ext>
                  </a:extLst>
                </a:gridCol>
                <a:gridCol w="2368844">
                  <a:extLst>
                    <a:ext uri="{9D8B030D-6E8A-4147-A177-3AD203B41FA5}">
                      <a16:colId xmlns:a16="http://schemas.microsoft.com/office/drawing/2014/main" xmlns="" val="2486571440"/>
                    </a:ext>
                  </a:extLst>
                </a:gridCol>
              </a:tblGrid>
              <a:tr h="59120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5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414156"/>
                  </a:ext>
                </a:extLst>
              </a:tr>
              <a:tr h="443403">
                <a:tc rowSpan="3">
                  <a:txBody>
                    <a:bodyPr/>
                    <a:lstStyle/>
                    <a:p>
                      <a:pPr marL="43815" marR="844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5.BIENESTAR INSTITUCIONAL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Fortalecer el desarrollo humano de la comunidad institucional.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5.1 Proyecto de Vida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678318"/>
                  </a:ext>
                </a:extLst>
              </a:tr>
              <a:tr h="6787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5.2 Convivencia y paz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823647"/>
                  </a:ext>
                </a:extLst>
              </a:tr>
              <a:tr h="6787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5.3 Gestión Estratégica del Talento Humano</a:t>
                      </a:r>
                      <a:endParaRPr lang="es-CO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37">
                <a:tc gridSpan="3">
                  <a:txBody>
                    <a:bodyPr/>
                    <a:lstStyle/>
                    <a:p>
                      <a:pPr marL="1924685" marR="1935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OBJETIVOS DE CALIDAD</a:t>
                      </a:r>
                      <a:endParaRPr lang="es-CO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107168"/>
                  </a:ext>
                </a:extLst>
              </a:tr>
              <a:tr h="691562">
                <a:tc gridSpan="3">
                  <a:txBody>
                    <a:bodyPr/>
                    <a:lstStyle/>
                    <a:p>
                      <a:pPr marL="43815" marR="10922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Potenciar el desarrollo del Talento Humano de la Institución en el mejoramiento de competencias y desempeño laboral, como soporte esencial de los retos y proyectos institucionales  </a:t>
                      </a:r>
                      <a:endParaRPr lang="es-CO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34068"/>
                  </a:ext>
                </a:extLst>
              </a:tr>
            </a:tbl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514350" y="974037"/>
            <a:ext cx="7797662" cy="863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DE 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2019 - 2024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FD5D556-6F1F-4FA1-B126-228BE8E81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83202"/>
              </p:ext>
            </p:extLst>
          </p:nvPr>
        </p:nvGraphicFramePr>
        <p:xfrm>
          <a:off x="106252" y="1321589"/>
          <a:ext cx="8902666" cy="41959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4763">
                  <a:extLst>
                    <a:ext uri="{9D8B030D-6E8A-4147-A177-3AD203B41FA5}">
                      <a16:colId xmlns:a16="http://schemas.microsoft.com/office/drawing/2014/main" xmlns="" val="784659902"/>
                    </a:ext>
                  </a:extLst>
                </a:gridCol>
                <a:gridCol w="3563814">
                  <a:extLst>
                    <a:ext uri="{9D8B030D-6E8A-4147-A177-3AD203B41FA5}">
                      <a16:colId xmlns:a16="http://schemas.microsoft.com/office/drawing/2014/main" xmlns="" val="250733602"/>
                    </a:ext>
                  </a:extLst>
                </a:gridCol>
                <a:gridCol w="2504089">
                  <a:extLst>
                    <a:ext uri="{9D8B030D-6E8A-4147-A177-3AD203B41FA5}">
                      <a16:colId xmlns:a16="http://schemas.microsoft.com/office/drawing/2014/main" xmlns="" val="2906195684"/>
                    </a:ext>
                  </a:extLst>
                </a:gridCol>
              </a:tblGrid>
              <a:tr h="43241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91023"/>
                  </a:ext>
                </a:extLst>
              </a:tr>
              <a:tr h="469802">
                <a:tc rowSpan="6">
                  <a:txBody>
                    <a:bodyPr/>
                    <a:lstStyle/>
                    <a:p>
                      <a:pPr marL="43815" marR="844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6.Gestión y modernización  institucional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Generar las condiciones organizacionales y de soporte apropiadas, así como la y máxima eficacia organizacional para el logro de la excelencia académica.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6.1 Integración Sistemas de Gestión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4992370"/>
                  </a:ext>
                </a:extLst>
              </a:tr>
              <a:tr h="4698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6.2 Modelo Integrado de Planeación y Gestión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842513"/>
                  </a:ext>
                </a:extLst>
              </a:tr>
              <a:tr h="3243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6.3 Infraestructuras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2109998"/>
                  </a:ext>
                </a:extLst>
              </a:tr>
              <a:tr h="4698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6.4 </a:t>
                      </a: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Viabilidad y sostenibilidad financiera.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092564"/>
                  </a:ext>
                </a:extLst>
              </a:tr>
              <a:tr h="4698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6.5 Gestión de la información y comunicación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6.6 Cambio de Carácter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 Institución Universitaria ITFIP 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9">
                <a:tc gridSpan="3">
                  <a:txBody>
                    <a:bodyPr/>
                    <a:lstStyle/>
                    <a:p>
                      <a:pPr marL="1924685" marR="1935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OBJETIVOS DE CALIDAD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158382"/>
                  </a:ext>
                </a:extLst>
              </a:tr>
              <a:tr h="753258">
                <a:tc gridSpan="3">
                  <a:txBody>
                    <a:bodyPr/>
                    <a:lstStyle/>
                    <a:p>
                      <a:pPr marL="43815" marR="10922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Mejorar 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 mantener la infraestructura física y tecnológica de la Institución en la búsqueda de ambientes precisos y óptimos para la prestación de los servicios</a:t>
                      </a:r>
                      <a:r>
                        <a:rPr lang="es-CO" sz="14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43815" marR="10922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Modernización en la gestión a partir de la implementación del Modelo Integrado de Planeación y Gestión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054041"/>
                  </a:ext>
                </a:extLst>
              </a:tr>
            </a:tbl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607869" y="558400"/>
            <a:ext cx="7797662" cy="863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4. PLAN DE DESARROLLO </a:t>
            </a:r>
            <a:r>
              <a:rPr lang="es-MX" sz="2700" cap="all" dirty="0" err="1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itfip</a:t>
            </a:r>
            <a:r>
              <a:rPr lang="es-MX" sz="2700" cap="all" dirty="0" smtClean="0">
                <a:solidFill>
                  <a:srgbClr val="003399"/>
                </a:solidFill>
                <a:latin typeface="Impact" panose="020B0806030902050204" pitchFamily="34" charset="0"/>
                <a:ea typeface="+mn-ea"/>
                <a:cs typeface="+mn-cs"/>
              </a:rPr>
              <a:t> 2019 - 2024</a:t>
            </a:r>
            <a:endParaRPr lang="es-CO" sz="2700" cap="all" dirty="0">
              <a:solidFill>
                <a:srgbClr val="003399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5933" y="674459"/>
            <a:ext cx="8272980" cy="1325563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Proyectos de Inversión Registrados SUIFP vigencia 2019-2024 MGMP</a:t>
            </a:r>
            <a:endParaRPr lang="es-CO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" y="2120517"/>
            <a:ext cx="89725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16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494233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49836" y="2533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2060"/>
                </a:solidFill>
              </a:rPr>
              <a:t>Proyecto Portería Principal</a:t>
            </a:r>
            <a:endParaRPr lang="es-C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592281" y="176647"/>
            <a:ext cx="4800600" cy="913102"/>
          </a:xfrm>
        </p:spPr>
        <p:txBody>
          <a:bodyPr/>
          <a:lstStyle/>
          <a:p>
            <a:pPr marL="557213" indent="-557213">
              <a:buFont typeface="+mj-lt"/>
              <a:buAutoNum type="arabicPeriod"/>
            </a:pPr>
            <a:r>
              <a:rPr lang="es-MX" sz="2700" cap="all" dirty="0">
                <a:solidFill>
                  <a:srgbClr val="003399"/>
                </a:solidFill>
                <a:latin typeface="Impact" panose="020B0806030902050204" pitchFamily="34" charset="0"/>
              </a:rPr>
              <a:t>IDENTIDAD INSTITUCIONAL</a:t>
            </a:r>
          </a:p>
          <a:p>
            <a:pPr marL="557213" indent="-557213">
              <a:buFont typeface="+mj-lt"/>
              <a:buAutoNum type="arabicPeriod"/>
            </a:pPr>
            <a:endParaRPr lang="es-ES" sz="2700" b="1" dirty="0">
              <a:solidFill>
                <a:srgbClr val="003399"/>
              </a:solidFill>
            </a:endParaRPr>
          </a:p>
        </p:txBody>
      </p:sp>
      <p:sp>
        <p:nvSpPr>
          <p:cNvPr id="3" name="Título 6"/>
          <p:cNvSpPr txBox="1">
            <a:spLocks/>
          </p:cNvSpPr>
          <p:nvPr/>
        </p:nvSpPr>
        <p:spPr>
          <a:xfrm>
            <a:off x="-280555" y="903831"/>
            <a:ext cx="7325591" cy="743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1.1. MISION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32609" y="1636022"/>
            <a:ext cx="7148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El INSTITUTO TOLIMENSE DE FORMACION TECNICA PROFESIONAL “ITFIP”, forma profesionales íntegros, lideres transformadores del entorno Regional y Nacional con criterio global, tecnológico, ambiental para el desarrollo social, económico y cultural en el marco de la convivencia y la paz. </a:t>
            </a:r>
            <a:endParaRPr lang="es-CO" b="1" dirty="0"/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-159328" y="3122444"/>
            <a:ext cx="7325591" cy="743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1.2. VISION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32608" y="3586731"/>
            <a:ext cx="7148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En el 2024, El INSTITUTO TOLIMENSE DE FORMACION TECNICA PROFESIONAL “ITFIP”, será reconocido por sus programas académicos de alta calidad y el liderazgo en la formación de profesionales íntegros, emprendedores, gestores de un proyecto de vida que transforme su entorno y contribuya al desarrollo ambiental y sostenible de la región y la Nación, en un contexto globalizado, fortaleciendo la cultura de la paz. </a:t>
            </a:r>
            <a:endParaRPr lang="es-CO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869" y="-55084"/>
            <a:ext cx="7886700" cy="1325563"/>
          </a:xfrm>
        </p:spPr>
        <p:txBody>
          <a:bodyPr/>
          <a:lstStyle/>
          <a:p>
            <a:r>
              <a:rPr lang="es-CO" b="1" dirty="0" smtClean="0">
                <a:solidFill>
                  <a:srgbClr val="002060"/>
                </a:solidFill>
              </a:rPr>
              <a:t>Proyecto Nueva Cafetería</a:t>
            </a:r>
            <a:endParaRPr lang="es-CO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41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2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51" y="4489538"/>
            <a:ext cx="4191000" cy="1224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25" y="132497"/>
            <a:ext cx="66198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5202120"/>
              </p:ext>
            </p:extLst>
          </p:nvPr>
        </p:nvGraphicFramePr>
        <p:xfrm>
          <a:off x="544207" y="1887208"/>
          <a:ext cx="7849772" cy="40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B05AC622-1CB2-470C-A25F-076F48A7B080}"/>
              </a:ext>
            </a:extLst>
          </p:cNvPr>
          <p:cNvSpPr txBox="1">
            <a:spLocks/>
          </p:cNvSpPr>
          <p:nvPr/>
        </p:nvSpPr>
        <p:spPr>
          <a:xfrm>
            <a:off x="544207" y="1023234"/>
            <a:ext cx="7797662" cy="863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700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1.3. Propósitos institucionales</a:t>
            </a:r>
            <a:endParaRPr lang="es-CO" sz="2700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90248"/>
            <a:ext cx="7797800" cy="86995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2.1. Est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udio</a:t>
            </a:r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de contextos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2B9E3D37-CC53-43AC-B592-3D255E1F6E4E}"/>
              </a:ext>
            </a:extLst>
          </p:cNvPr>
          <p:cNvSpPr txBox="1"/>
          <p:nvPr/>
        </p:nvSpPr>
        <p:spPr>
          <a:xfrm>
            <a:off x="253432" y="1688751"/>
            <a:ext cx="3939932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>
                <a:solidFill>
                  <a:srgbClr val="003399"/>
                </a:solidFill>
                <a:latin typeface="+mj-lt"/>
                <a:cs typeface="Arial"/>
              </a:rPr>
              <a:t>ESTUDIO MACROREGIONAL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>
                <a:solidFill>
                  <a:srgbClr val="003399"/>
                </a:solidFill>
                <a:latin typeface="+mj-lt"/>
                <a:cs typeface="Arial"/>
              </a:rPr>
              <a:t>ESTUDIO MICROREGIONAL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>
                <a:solidFill>
                  <a:srgbClr val="003399"/>
                </a:solidFill>
                <a:latin typeface="+mj-lt"/>
                <a:cs typeface="Arial"/>
              </a:rPr>
              <a:t>ESTUDIO DE MERCADO LABORAL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>
                <a:solidFill>
                  <a:srgbClr val="003399"/>
                </a:solidFill>
                <a:latin typeface="+mj-lt"/>
                <a:cs typeface="Arial"/>
              </a:rPr>
              <a:t>ESTUDIO SOCIOECONÓMICO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>
                <a:solidFill>
                  <a:srgbClr val="003399"/>
                </a:solidFill>
                <a:latin typeface="+mj-lt"/>
                <a:cs typeface="Arial"/>
              </a:rPr>
              <a:t>EXPECTATIVAS </a:t>
            </a:r>
            <a:r>
              <a:rPr lang="es-MX" sz="2000" b="1" spc="-113" dirty="0" smtClean="0">
                <a:solidFill>
                  <a:srgbClr val="003399"/>
                </a:solidFill>
                <a:latin typeface="+mj-lt"/>
                <a:cs typeface="Arial"/>
              </a:rPr>
              <a:t>EDUCATIVAS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 smtClean="0">
                <a:solidFill>
                  <a:srgbClr val="003399"/>
                </a:solidFill>
                <a:latin typeface="+mj-lt"/>
                <a:cs typeface="Arial"/>
              </a:rPr>
              <a:t>PLAN NACIONAL DECENAL DE EDUCACION 2016-2026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b="1" spc="-113" dirty="0" smtClean="0">
                <a:solidFill>
                  <a:srgbClr val="003399"/>
                </a:solidFill>
                <a:latin typeface="+mj-lt"/>
                <a:cs typeface="Arial"/>
              </a:rPr>
              <a:t>CONTEXTO ESTRÁTEGICO SECTORIÁL E INSTITUCIONÁL - MINISTERIO DE EDUCACIÓN NACIONAL NOVIEMBRE 2018</a:t>
            </a:r>
          </a:p>
          <a:p>
            <a:pPr marL="296466" indent="-289322">
              <a:buFont typeface="+mj-lt"/>
              <a:buAutoNum type="arabicPeriod"/>
              <a:tabLst>
                <a:tab pos="296823" algn="l"/>
                <a:tab pos="297180" algn="l"/>
              </a:tabLst>
            </a:pPr>
            <a:r>
              <a:rPr lang="es-MX" sz="2000" spc="-113" dirty="0">
                <a:solidFill>
                  <a:srgbClr val="003399"/>
                </a:solidFill>
                <a:cs typeface="Arial"/>
              </a:rPr>
              <a:t>PLAN NACIONAL DE DESARROLLO 2019-2022 Y PLAN SECTORIAL DE </a:t>
            </a:r>
            <a:r>
              <a:rPr lang="es-MX" sz="2000" spc="-113" dirty="0" smtClean="0">
                <a:solidFill>
                  <a:srgbClr val="003399"/>
                </a:solidFill>
                <a:cs typeface="Arial"/>
              </a:rPr>
              <a:t>EDUCACION</a:t>
            </a:r>
            <a:endParaRPr lang="es-MX" sz="2000" spc="-113" dirty="0">
              <a:solidFill>
                <a:srgbClr val="003399"/>
              </a:solidFill>
              <a:latin typeface="+mj-lt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53F984-1AA4-48D0-B503-231C7D1D5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07"/>
          <a:stretch/>
        </p:blipFill>
        <p:spPr>
          <a:xfrm>
            <a:off x="4672339" y="1911320"/>
            <a:ext cx="1982698" cy="14931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C52F43E-A5F2-4FD0-ABA9-DE8BB6D3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744" y="1838296"/>
            <a:ext cx="2134112" cy="16005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83127" y="406341"/>
            <a:ext cx="7450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8" indent="-257175"/>
            <a:r>
              <a:rPr lang="es-MX" sz="3200" dirty="0" smtClean="0">
                <a:solidFill>
                  <a:srgbClr val="003399"/>
                </a:solidFill>
                <a:latin typeface="Impact" panose="020B0806030902050204" pitchFamily="34" charset="0"/>
              </a:rPr>
              <a:t>2. ANTECEDENTES </a:t>
            </a:r>
            <a:r>
              <a:rPr lang="es-MX" sz="3200" dirty="0">
                <a:solidFill>
                  <a:srgbClr val="003399"/>
                </a:solidFill>
                <a:latin typeface="Impact" panose="020B0806030902050204" pitchFamily="34" charset="0"/>
              </a:rPr>
              <a:t>-ANÁLISIS DEL CONTEXTO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752" y="3562563"/>
            <a:ext cx="2657475" cy="1133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26655" y="505691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2.2. Retos 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y propuesta del plan rectoral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4271120"/>
              </p:ext>
            </p:extLst>
          </p:nvPr>
        </p:nvGraphicFramePr>
        <p:xfrm>
          <a:off x="431701" y="1080655"/>
          <a:ext cx="8192754" cy="472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69704" y="452438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2.2. Retos y propuesta del plan rectoral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07734032"/>
              </p:ext>
            </p:extLst>
          </p:nvPr>
        </p:nvGraphicFramePr>
        <p:xfrm>
          <a:off x="669704" y="884238"/>
          <a:ext cx="7797800" cy="502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55165" y="392475"/>
            <a:ext cx="7797800" cy="863600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2.3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. Propuesta de gestión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27891206"/>
              </p:ext>
            </p:extLst>
          </p:nvPr>
        </p:nvGraphicFramePr>
        <p:xfrm>
          <a:off x="712265" y="1331713"/>
          <a:ext cx="7818671" cy="444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72C219A-AA31-434C-88C1-E6202FB5434D}"/>
              </a:ext>
            </a:extLst>
          </p:cNvPr>
          <p:cNvSpPr txBox="1"/>
          <p:nvPr/>
        </p:nvSpPr>
        <p:spPr>
          <a:xfrm>
            <a:off x="965713" y="1850796"/>
            <a:ext cx="68580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EJE 1. </a:t>
            </a:r>
            <a:endParaRPr lang="es-CO" sz="1600" b="1" dirty="0"/>
          </a:p>
          <a:p>
            <a:endParaRPr lang="es-CO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BA62F41-C516-4C63-B6D6-625A09AD1F38}"/>
              </a:ext>
            </a:extLst>
          </p:cNvPr>
          <p:cNvSpPr txBox="1"/>
          <p:nvPr/>
        </p:nvSpPr>
        <p:spPr>
          <a:xfrm>
            <a:off x="1308613" y="2916182"/>
            <a:ext cx="68580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EJE 2. </a:t>
            </a:r>
            <a:endParaRPr lang="es-CO" sz="1600" b="1" dirty="0"/>
          </a:p>
          <a:p>
            <a:endParaRPr lang="es-CO" sz="135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6157117-B789-4A8C-9D48-851F7C940670}"/>
              </a:ext>
            </a:extLst>
          </p:cNvPr>
          <p:cNvSpPr txBox="1"/>
          <p:nvPr/>
        </p:nvSpPr>
        <p:spPr>
          <a:xfrm>
            <a:off x="1308613" y="3858168"/>
            <a:ext cx="68580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EJE 3. </a:t>
            </a:r>
            <a:endParaRPr lang="es-CO" sz="1600" b="1" dirty="0"/>
          </a:p>
          <a:p>
            <a:endParaRPr lang="es-CO" sz="135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6B81FAD-6AC9-4809-A7BD-B97E67A6A0C1}"/>
              </a:ext>
            </a:extLst>
          </p:cNvPr>
          <p:cNvSpPr txBox="1"/>
          <p:nvPr/>
        </p:nvSpPr>
        <p:spPr>
          <a:xfrm>
            <a:off x="878519" y="494466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EJE 4.</a:t>
            </a:r>
            <a:r>
              <a:rPr lang="es-ES" sz="1600" dirty="0"/>
              <a:t> </a:t>
            </a:r>
            <a:endParaRPr lang="es-CO" sz="1600" dirty="0"/>
          </a:p>
          <a:p>
            <a:endParaRPr lang="es-CO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4049" y="180640"/>
            <a:ext cx="7797800" cy="868363"/>
          </a:xfrm>
          <a:prstGeom prst="rect">
            <a:avLst/>
          </a:prstGeom>
        </p:spPr>
        <p:txBody>
          <a:bodyPr/>
          <a:lstStyle/>
          <a:p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2.4. Elementos </a:t>
            </a:r>
            <a:r>
              <a:rPr lang="es-MX" sz="2700" cap="all" dirty="0" err="1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pei</a:t>
            </a:r>
            <a:r>
              <a:rPr lang="es-MX" sz="2700" cap="all" dirty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s-MX" sz="2700" cap="all" dirty="0" smtClean="0">
                <a:solidFill>
                  <a:srgbClr val="FF0000"/>
                </a:solidFill>
                <a:latin typeface="Impact" panose="020B0806030902050204" pitchFamily="34" charset="0"/>
                <a:ea typeface="+mn-ea"/>
                <a:cs typeface="+mn-cs"/>
              </a:rPr>
              <a:t>2014</a:t>
            </a:r>
            <a:endParaRPr lang="es-CO" sz="2700" cap="all" dirty="0">
              <a:solidFill>
                <a:srgbClr val="FF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663447980"/>
              </p:ext>
            </p:extLst>
          </p:nvPr>
        </p:nvGraphicFramePr>
        <p:xfrm>
          <a:off x="3851865" y="436419"/>
          <a:ext cx="5001190" cy="546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52818"/>
            <a:ext cx="9144000" cy="8051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9" y="1319645"/>
            <a:ext cx="2449085" cy="38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0936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9DBFFF6A-7A6D-41E8-927B-8B7F10D4F0C8}"/>
    </a:ext>
  </a:extLst>
</a:theme>
</file>

<file path=ppt/theme/theme2.xml><?xml version="1.0" encoding="utf-8"?>
<a:theme xmlns:a="http://schemas.openxmlformats.org/drawingml/2006/main" name="Contenido Azul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54E98DA4-7C56-4EE2-AE8B-E98AFC2FAB4F}"/>
    </a:ext>
  </a:extLst>
</a:theme>
</file>

<file path=ppt/theme/theme3.xml><?xml version="1.0" encoding="utf-8"?>
<a:theme xmlns:a="http://schemas.openxmlformats.org/drawingml/2006/main" name="Contenido Roj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130A3965-D417-4F94-BB11-6D232CF03569}"/>
    </a:ext>
  </a:extLst>
</a:theme>
</file>

<file path=ppt/theme/theme4.xml><?xml version="1.0" encoding="utf-8"?>
<a:theme xmlns:a="http://schemas.openxmlformats.org/drawingml/2006/main" name="Foto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B87D640B-7A0D-4569-AD89-ED7570719AAB}"/>
    </a:ext>
  </a:extLst>
</a:theme>
</file>

<file path=ppt/theme/theme5.xml><?xml version="1.0" encoding="utf-8"?>
<a:theme xmlns:a="http://schemas.openxmlformats.org/drawingml/2006/main" name="Cierr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BBB01D4A-622A-49E1-A04E-9DAFB477C8FB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Presentación PowerPoint 2013</Template>
  <TotalTime>1925</TotalTime>
  <Words>1897</Words>
  <Application>Microsoft Office PowerPoint</Application>
  <PresentationFormat>Presentación en pantalla (4:3)</PresentationFormat>
  <Paragraphs>250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Impact</vt:lpstr>
      <vt:lpstr>Times New Roman</vt:lpstr>
      <vt:lpstr>Inicio</vt:lpstr>
      <vt:lpstr>Contenido Azul</vt:lpstr>
      <vt:lpstr>Contenido Rojo</vt:lpstr>
      <vt:lpstr>Fotos</vt:lpstr>
      <vt:lpstr>Cierre</vt:lpstr>
      <vt:lpstr>PLAN DESARROLLO ITFIP</vt:lpstr>
      <vt:lpstr>CONTENIDO:</vt:lpstr>
      <vt:lpstr>Presentación de PowerPoint</vt:lpstr>
      <vt:lpstr>Presentación de PowerPoint</vt:lpstr>
      <vt:lpstr>2.1. Estudio de contextos</vt:lpstr>
      <vt:lpstr>2.2. Retos y propuesta del plan rectoral</vt:lpstr>
      <vt:lpstr>2.2. Retos y propuesta del plan rectoral</vt:lpstr>
      <vt:lpstr>2.3. Propuesta de gestión</vt:lpstr>
      <vt:lpstr>2.4. Elementos pei 2014</vt:lpstr>
      <vt:lpstr>2.5. OBJETIVOS DEL SGC</vt:lpstr>
      <vt:lpstr>2.6. FACTORES PARA ACREDITAR PROGRAMAS CNA</vt:lpstr>
      <vt:lpstr>3.1. Sustento balanced score card</vt:lpstr>
      <vt:lpstr>3.2. MAPA DE ALINEACIÓN  PDE – ITFIP</vt:lpstr>
      <vt:lpstr>3.2.1. PREMISAS</vt:lpstr>
      <vt:lpstr>3.2.2. IMPACTO SOCIAL</vt:lpstr>
      <vt:lpstr>3.2.3. SOSTENIBILIDAD FINANCIERA</vt:lpstr>
      <vt:lpstr>3.2.4. Comunidad ACADÉMICA</vt:lpstr>
      <vt:lpstr>3.2.5. PROPUESTA DE VALOR</vt:lpstr>
      <vt:lpstr>3.2.6. PROCESOS INTERNOS</vt:lpstr>
      <vt:lpstr>3.2.7. APRENDIZAJE Y CRECIMIENTO</vt:lpstr>
      <vt:lpstr>4. PLAN DE DESARROLLO itfip 2019 - 2024</vt:lpstr>
      <vt:lpstr>Presentación de PowerPoint</vt:lpstr>
      <vt:lpstr>4. PLAN DE DESARROLLO itfip 2019 - 2024</vt:lpstr>
      <vt:lpstr>Presentación de PowerPoint</vt:lpstr>
      <vt:lpstr>Presentación de PowerPoint</vt:lpstr>
      <vt:lpstr>Presentación de PowerPoint</vt:lpstr>
      <vt:lpstr>Presentación de PowerPoint</vt:lpstr>
      <vt:lpstr>Proyectos de Inversión Registrados SUIFP vigencia 2019-2024 MGMP</vt:lpstr>
      <vt:lpstr>Presentación de PowerPoint</vt:lpstr>
      <vt:lpstr>Proyecto Nueva Cafetería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 CALIDAD-HP PORTATIL</dc:creator>
  <cp:lastModifiedBy>Vicerectoria VAdmon. Administrativa</cp:lastModifiedBy>
  <cp:revision>210</cp:revision>
  <dcterms:created xsi:type="dcterms:W3CDTF">2015-06-10T20:45:19Z</dcterms:created>
  <dcterms:modified xsi:type="dcterms:W3CDTF">2019-01-29T13:11:53Z</dcterms:modified>
</cp:coreProperties>
</file>