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6" r:id="rId2"/>
    <p:sldId id="267" r:id="rId3"/>
    <p:sldId id="268" r:id="rId4"/>
    <p:sldId id="261" r:id="rId5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32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019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903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255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133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898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268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51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37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7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" y="283"/>
            <a:ext cx="9143244" cy="6857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19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28CDB-6E31-47DA-AF2F-6CCBF11D01EB}" type="datetimeFigureOut">
              <a:rPr lang="es-CO" smtClean="0"/>
              <a:t>31/01/2020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795F4-EF09-471C-A75E-FFFA2B60138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375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29986" y="68724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INVERSION 2017</a:t>
            </a:r>
            <a:endParaRPr lang="es-CO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608" y="2664539"/>
            <a:ext cx="7950783" cy="1528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96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29986" y="68724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INVERSION 2018</a:t>
            </a:r>
            <a:endParaRPr lang="es-CO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518" y="2012807"/>
            <a:ext cx="7950783" cy="416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34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929986" y="68724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INVERSION 2019</a:t>
            </a:r>
            <a:endParaRPr lang="es-CO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588" y="2012807"/>
            <a:ext cx="8748581" cy="3627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60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628649" y="57118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s-MX" sz="4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PROYECTOS DE INVERSION 2020</a:t>
            </a:r>
            <a:endParaRPr lang="es-CO" sz="4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860" y="2011086"/>
            <a:ext cx="8502279" cy="410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82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286</TotalTime>
  <Words>16</Words>
  <Application>Microsoft Office PowerPoint</Application>
  <PresentationFormat>Presentación en pantalla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PROYECTOS DE INVERSION 2017</vt:lpstr>
      <vt:lpstr>PROYECTOS DE INVERSION 2018</vt:lpstr>
      <vt:lpstr>PROYECTOS DE INVERSION 2019</vt:lpstr>
      <vt:lpstr>PROYECTOS DE INVERSION 2020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ITFIP</dc:creator>
  <cp:lastModifiedBy>ASESOR DE PLANEACION</cp:lastModifiedBy>
  <cp:revision>23</cp:revision>
  <dcterms:created xsi:type="dcterms:W3CDTF">2019-03-19T15:44:55Z</dcterms:created>
  <dcterms:modified xsi:type="dcterms:W3CDTF">2020-01-31T19:35:33Z</dcterms:modified>
</cp:coreProperties>
</file>